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4401800" cy="8102600"/>
  <p:notesSz cx="14401800" cy="8102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 autoAdjust="0"/>
    <p:restoredTop sz="94641" autoAdjust="0"/>
  </p:normalViewPr>
  <p:slideViewPr>
    <p:cSldViewPr>
      <p:cViewPr varScale="1">
        <p:scale>
          <a:sx n="94" d="100"/>
          <a:sy n="94" d="100"/>
        </p:scale>
        <p:origin x="96" y="101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11021" y="857281"/>
            <a:ext cx="4121785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0" i="0">
                <a:solidFill>
                  <a:srgbClr val="F26322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60270" y="4537456"/>
            <a:ext cx="10081260" cy="2025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0A004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rgbClr val="F26322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A004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rgbClr val="F26322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20090" y="1863598"/>
            <a:ext cx="6264783" cy="53477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416927" y="1863598"/>
            <a:ext cx="6264783" cy="53477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rgbClr val="F26322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156582" y="4914988"/>
            <a:ext cx="3243580" cy="3185160"/>
          </a:xfrm>
          <a:custGeom>
            <a:avLst/>
            <a:gdLst/>
            <a:ahLst/>
            <a:cxnLst/>
            <a:rect l="l" t="t" r="r" b="b"/>
            <a:pathLst>
              <a:path w="3243580" h="3185159">
                <a:moveTo>
                  <a:pt x="3241141" y="1333"/>
                </a:moveTo>
                <a:lnTo>
                  <a:pt x="3192183" y="0"/>
                </a:lnTo>
                <a:lnTo>
                  <a:pt x="3134969" y="292"/>
                </a:lnTo>
                <a:lnTo>
                  <a:pt x="3086912" y="1358"/>
                </a:lnTo>
                <a:lnTo>
                  <a:pt x="3039033" y="3149"/>
                </a:lnTo>
                <a:lnTo>
                  <a:pt x="2991345" y="5638"/>
                </a:lnTo>
                <a:lnTo>
                  <a:pt x="2943822" y="8839"/>
                </a:lnTo>
                <a:lnTo>
                  <a:pt x="2896501" y="12725"/>
                </a:lnTo>
                <a:lnTo>
                  <a:pt x="2849384" y="17297"/>
                </a:lnTo>
                <a:lnTo>
                  <a:pt x="2802458" y="22567"/>
                </a:lnTo>
                <a:lnTo>
                  <a:pt x="2755735" y="28511"/>
                </a:lnTo>
                <a:lnTo>
                  <a:pt x="2709227" y="35128"/>
                </a:lnTo>
                <a:lnTo>
                  <a:pt x="2662936" y="42418"/>
                </a:lnTo>
                <a:lnTo>
                  <a:pt x="2616860" y="50380"/>
                </a:lnTo>
                <a:lnTo>
                  <a:pt x="2571026" y="58991"/>
                </a:lnTo>
                <a:lnTo>
                  <a:pt x="2525407" y="68262"/>
                </a:lnTo>
                <a:lnTo>
                  <a:pt x="2480030" y="78181"/>
                </a:lnTo>
                <a:lnTo>
                  <a:pt x="2434894" y="88747"/>
                </a:lnTo>
                <a:lnTo>
                  <a:pt x="2390013" y="99949"/>
                </a:lnTo>
                <a:lnTo>
                  <a:pt x="2345372" y="111798"/>
                </a:lnTo>
                <a:lnTo>
                  <a:pt x="2300998" y="124256"/>
                </a:lnTo>
                <a:lnTo>
                  <a:pt x="2256879" y="137350"/>
                </a:lnTo>
                <a:lnTo>
                  <a:pt x="2213038" y="151066"/>
                </a:lnTo>
                <a:lnTo>
                  <a:pt x="2169452" y="165392"/>
                </a:lnTo>
                <a:lnTo>
                  <a:pt x="2126157" y="180327"/>
                </a:lnTo>
                <a:lnTo>
                  <a:pt x="2083142" y="195859"/>
                </a:lnTo>
                <a:lnTo>
                  <a:pt x="2040407" y="212001"/>
                </a:lnTo>
                <a:lnTo>
                  <a:pt x="1997976" y="228727"/>
                </a:lnTo>
                <a:lnTo>
                  <a:pt x="1955838" y="246049"/>
                </a:lnTo>
                <a:lnTo>
                  <a:pt x="1914004" y="263956"/>
                </a:lnTo>
                <a:lnTo>
                  <a:pt x="1872475" y="282435"/>
                </a:lnTo>
                <a:lnTo>
                  <a:pt x="1831263" y="301485"/>
                </a:lnTo>
                <a:lnTo>
                  <a:pt x="1790369" y="321106"/>
                </a:lnTo>
                <a:lnTo>
                  <a:pt x="1749793" y="341299"/>
                </a:lnTo>
                <a:lnTo>
                  <a:pt x="1709547" y="362038"/>
                </a:lnTo>
                <a:lnTo>
                  <a:pt x="1669643" y="383336"/>
                </a:lnTo>
                <a:lnTo>
                  <a:pt x="1630070" y="405180"/>
                </a:lnTo>
                <a:lnTo>
                  <a:pt x="1590840" y="427570"/>
                </a:lnTo>
                <a:lnTo>
                  <a:pt x="1551952" y="450494"/>
                </a:lnTo>
                <a:lnTo>
                  <a:pt x="1513433" y="473951"/>
                </a:lnTo>
                <a:lnTo>
                  <a:pt x="1475270" y="497928"/>
                </a:lnTo>
                <a:lnTo>
                  <a:pt x="1437462" y="522439"/>
                </a:lnTo>
                <a:lnTo>
                  <a:pt x="1400035" y="547458"/>
                </a:lnTo>
                <a:lnTo>
                  <a:pt x="1362976" y="572998"/>
                </a:lnTo>
                <a:lnTo>
                  <a:pt x="1326299" y="599033"/>
                </a:lnTo>
                <a:lnTo>
                  <a:pt x="1290002" y="625576"/>
                </a:lnTo>
                <a:lnTo>
                  <a:pt x="1254086" y="652627"/>
                </a:lnTo>
                <a:lnTo>
                  <a:pt x="1218577" y="680148"/>
                </a:lnTo>
                <a:lnTo>
                  <a:pt x="1183474" y="708177"/>
                </a:lnTo>
                <a:lnTo>
                  <a:pt x="1148765" y="736676"/>
                </a:lnTo>
                <a:lnTo>
                  <a:pt x="1114475" y="765657"/>
                </a:lnTo>
                <a:lnTo>
                  <a:pt x="1080592" y="795096"/>
                </a:lnTo>
                <a:lnTo>
                  <a:pt x="1047127" y="825017"/>
                </a:lnTo>
                <a:lnTo>
                  <a:pt x="1014095" y="855383"/>
                </a:lnTo>
                <a:lnTo>
                  <a:pt x="981494" y="886218"/>
                </a:lnTo>
                <a:lnTo>
                  <a:pt x="949325" y="917498"/>
                </a:lnTo>
                <a:lnTo>
                  <a:pt x="917600" y="949236"/>
                </a:lnTo>
                <a:lnTo>
                  <a:pt x="886307" y="981405"/>
                </a:lnTo>
                <a:lnTo>
                  <a:pt x="855484" y="1014006"/>
                </a:lnTo>
                <a:lnTo>
                  <a:pt x="825106" y="1047038"/>
                </a:lnTo>
                <a:lnTo>
                  <a:pt x="795185" y="1080503"/>
                </a:lnTo>
                <a:lnTo>
                  <a:pt x="765746" y="1114374"/>
                </a:lnTo>
                <a:lnTo>
                  <a:pt x="736765" y="1148676"/>
                </a:lnTo>
                <a:lnTo>
                  <a:pt x="708266" y="1183373"/>
                </a:lnTo>
                <a:lnTo>
                  <a:pt x="680250" y="1218488"/>
                </a:lnTo>
                <a:lnTo>
                  <a:pt x="652716" y="1253998"/>
                </a:lnTo>
                <a:lnTo>
                  <a:pt x="625665" y="1289900"/>
                </a:lnTo>
                <a:lnTo>
                  <a:pt x="599122" y="1326197"/>
                </a:lnTo>
                <a:lnTo>
                  <a:pt x="573087" y="1362875"/>
                </a:lnTo>
                <a:lnTo>
                  <a:pt x="547547" y="1399933"/>
                </a:lnTo>
                <a:lnTo>
                  <a:pt x="522528" y="1437373"/>
                </a:lnTo>
                <a:lnTo>
                  <a:pt x="498017" y="1475168"/>
                </a:lnTo>
                <a:lnTo>
                  <a:pt x="474027" y="1513332"/>
                </a:lnTo>
                <a:lnTo>
                  <a:pt x="450570" y="1551863"/>
                </a:lnTo>
                <a:lnTo>
                  <a:pt x="427647" y="1590738"/>
                </a:lnTo>
                <a:lnTo>
                  <a:pt x="405269" y="1629968"/>
                </a:lnTo>
                <a:lnTo>
                  <a:pt x="383425" y="1669542"/>
                </a:lnTo>
                <a:lnTo>
                  <a:pt x="362127" y="1709458"/>
                </a:lnTo>
                <a:lnTo>
                  <a:pt x="341376" y="1749704"/>
                </a:lnTo>
                <a:lnTo>
                  <a:pt x="321195" y="1790268"/>
                </a:lnTo>
                <a:lnTo>
                  <a:pt x="301574" y="1831162"/>
                </a:lnTo>
                <a:lnTo>
                  <a:pt x="282511" y="1872386"/>
                </a:lnTo>
                <a:lnTo>
                  <a:pt x="264033" y="1913902"/>
                </a:lnTo>
                <a:lnTo>
                  <a:pt x="246138" y="1955749"/>
                </a:lnTo>
                <a:lnTo>
                  <a:pt x="228815" y="1997887"/>
                </a:lnTo>
                <a:lnTo>
                  <a:pt x="212077" y="2040318"/>
                </a:lnTo>
                <a:lnTo>
                  <a:pt x="195948" y="2083054"/>
                </a:lnTo>
                <a:lnTo>
                  <a:pt x="180403" y="2126069"/>
                </a:lnTo>
                <a:lnTo>
                  <a:pt x="165468" y="2169363"/>
                </a:lnTo>
                <a:lnTo>
                  <a:pt x="151142" y="2212937"/>
                </a:lnTo>
                <a:lnTo>
                  <a:pt x="137439" y="2256790"/>
                </a:lnTo>
                <a:lnTo>
                  <a:pt x="124345" y="2300909"/>
                </a:lnTo>
                <a:lnTo>
                  <a:pt x="111874" y="2345283"/>
                </a:lnTo>
                <a:lnTo>
                  <a:pt x="100037" y="2389924"/>
                </a:lnTo>
                <a:lnTo>
                  <a:pt x="88823" y="2434806"/>
                </a:lnTo>
                <a:lnTo>
                  <a:pt x="78270" y="2479941"/>
                </a:lnTo>
                <a:lnTo>
                  <a:pt x="68338" y="2525318"/>
                </a:lnTo>
                <a:lnTo>
                  <a:pt x="59067" y="2570937"/>
                </a:lnTo>
                <a:lnTo>
                  <a:pt x="50457" y="2616771"/>
                </a:lnTo>
                <a:lnTo>
                  <a:pt x="42506" y="2662847"/>
                </a:lnTo>
                <a:lnTo>
                  <a:pt x="35217" y="2709138"/>
                </a:lnTo>
                <a:lnTo>
                  <a:pt x="28587" y="2755646"/>
                </a:lnTo>
                <a:lnTo>
                  <a:pt x="22644" y="2802369"/>
                </a:lnTo>
                <a:lnTo>
                  <a:pt x="17386" y="2849295"/>
                </a:lnTo>
                <a:lnTo>
                  <a:pt x="12801" y="2896425"/>
                </a:lnTo>
                <a:lnTo>
                  <a:pt x="8915" y="2943745"/>
                </a:lnTo>
                <a:lnTo>
                  <a:pt x="5715" y="2991256"/>
                </a:lnTo>
                <a:lnTo>
                  <a:pt x="3225" y="3038957"/>
                </a:lnTo>
                <a:lnTo>
                  <a:pt x="1435" y="3086836"/>
                </a:lnTo>
                <a:lnTo>
                  <a:pt x="368" y="3134893"/>
                </a:lnTo>
                <a:lnTo>
                  <a:pt x="0" y="3183115"/>
                </a:lnTo>
                <a:lnTo>
                  <a:pt x="156121" y="3183115"/>
                </a:lnTo>
                <a:lnTo>
                  <a:pt x="156502" y="3135058"/>
                </a:lnTo>
                <a:lnTo>
                  <a:pt x="157619" y="3087179"/>
                </a:lnTo>
                <a:lnTo>
                  <a:pt x="159486" y="3039478"/>
                </a:lnTo>
                <a:lnTo>
                  <a:pt x="162090" y="2991967"/>
                </a:lnTo>
                <a:lnTo>
                  <a:pt x="165430" y="2944647"/>
                </a:lnTo>
                <a:lnTo>
                  <a:pt x="169481" y="2897530"/>
                </a:lnTo>
                <a:lnTo>
                  <a:pt x="174256" y="2850629"/>
                </a:lnTo>
                <a:lnTo>
                  <a:pt x="179755" y="2803931"/>
                </a:lnTo>
                <a:lnTo>
                  <a:pt x="185953" y="2757449"/>
                </a:lnTo>
                <a:lnTo>
                  <a:pt x="192862" y="2711196"/>
                </a:lnTo>
                <a:lnTo>
                  <a:pt x="200456" y="2665171"/>
                </a:lnTo>
                <a:lnTo>
                  <a:pt x="208749" y="2619375"/>
                </a:lnTo>
                <a:lnTo>
                  <a:pt x="217728" y="2573820"/>
                </a:lnTo>
                <a:lnTo>
                  <a:pt x="227393" y="2528506"/>
                </a:lnTo>
                <a:lnTo>
                  <a:pt x="237731" y="2483447"/>
                </a:lnTo>
                <a:lnTo>
                  <a:pt x="248742" y="2438654"/>
                </a:lnTo>
                <a:lnTo>
                  <a:pt x="260400" y="2394115"/>
                </a:lnTo>
                <a:lnTo>
                  <a:pt x="272732" y="2349843"/>
                </a:lnTo>
                <a:lnTo>
                  <a:pt x="285711" y="2305837"/>
                </a:lnTo>
                <a:lnTo>
                  <a:pt x="299339" y="2262124"/>
                </a:lnTo>
                <a:lnTo>
                  <a:pt x="313613" y="2218677"/>
                </a:lnTo>
                <a:lnTo>
                  <a:pt x="328510" y="2175535"/>
                </a:lnTo>
                <a:lnTo>
                  <a:pt x="344055" y="2132685"/>
                </a:lnTo>
                <a:lnTo>
                  <a:pt x="360210" y="2090140"/>
                </a:lnTo>
                <a:lnTo>
                  <a:pt x="376986" y="2047887"/>
                </a:lnTo>
                <a:lnTo>
                  <a:pt x="394385" y="2005965"/>
                </a:lnTo>
                <a:lnTo>
                  <a:pt x="412381" y="1964347"/>
                </a:lnTo>
                <a:lnTo>
                  <a:pt x="430987" y="1923059"/>
                </a:lnTo>
                <a:lnTo>
                  <a:pt x="450189" y="1882101"/>
                </a:lnTo>
                <a:lnTo>
                  <a:pt x="469988" y="1841474"/>
                </a:lnTo>
                <a:lnTo>
                  <a:pt x="490359" y="1801190"/>
                </a:lnTo>
                <a:lnTo>
                  <a:pt x="511327" y="1761248"/>
                </a:lnTo>
                <a:lnTo>
                  <a:pt x="532853" y="1721662"/>
                </a:lnTo>
                <a:lnTo>
                  <a:pt x="554964" y="1682419"/>
                </a:lnTo>
                <a:lnTo>
                  <a:pt x="577621" y="1643557"/>
                </a:lnTo>
                <a:lnTo>
                  <a:pt x="600849" y="1605051"/>
                </a:lnTo>
                <a:lnTo>
                  <a:pt x="624624" y="1566926"/>
                </a:lnTo>
                <a:lnTo>
                  <a:pt x="648944" y="1529181"/>
                </a:lnTo>
                <a:lnTo>
                  <a:pt x="673811" y="1491818"/>
                </a:lnTo>
                <a:lnTo>
                  <a:pt x="699211" y="1454835"/>
                </a:lnTo>
                <a:lnTo>
                  <a:pt x="725144" y="1418259"/>
                </a:lnTo>
                <a:lnTo>
                  <a:pt x="751598" y="1382090"/>
                </a:lnTo>
                <a:lnTo>
                  <a:pt x="778560" y="1346314"/>
                </a:lnTo>
                <a:lnTo>
                  <a:pt x="806056" y="1310957"/>
                </a:lnTo>
                <a:lnTo>
                  <a:pt x="834047" y="1276019"/>
                </a:lnTo>
                <a:lnTo>
                  <a:pt x="862545" y="1241513"/>
                </a:lnTo>
                <a:lnTo>
                  <a:pt x="891527" y="1207427"/>
                </a:lnTo>
                <a:lnTo>
                  <a:pt x="921016" y="1173772"/>
                </a:lnTo>
                <a:lnTo>
                  <a:pt x="950988" y="1140561"/>
                </a:lnTo>
                <a:lnTo>
                  <a:pt x="981430" y="1107808"/>
                </a:lnTo>
                <a:lnTo>
                  <a:pt x="1012355" y="1075486"/>
                </a:lnTo>
                <a:lnTo>
                  <a:pt x="1043749" y="1043635"/>
                </a:lnTo>
                <a:lnTo>
                  <a:pt x="1075601" y="1012253"/>
                </a:lnTo>
                <a:lnTo>
                  <a:pt x="1107909" y="981329"/>
                </a:lnTo>
                <a:lnTo>
                  <a:pt x="1140675" y="950874"/>
                </a:lnTo>
                <a:lnTo>
                  <a:pt x="1173873" y="920915"/>
                </a:lnTo>
                <a:lnTo>
                  <a:pt x="1207528" y="891425"/>
                </a:lnTo>
                <a:lnTo>
                  <a:pt x="1241615" y="862431"/>
                </a:lnTo>
                <a:lnTo>
                  <a:pt x="1276121" y="833945"/>
                </a:lnTo>
                <a:lnTo>
                  <a:pt x="1311059" y="805942"/>
                </a:lnTo>
                <a:lnTo>
                  <a:pt x="1346415" y="778459"/>
                </a:lnTo>
                <a:lnTo>
                  <a:pt x="1382191" y="751484"/>
                </a:lnTo>
                <a:lnTo>
                  <a:pt x="1418361" y="725030"/>
                </a:lnTo>
                <a:lnTo>
                  <a:pt x="1454937" y="699109"/>
                </a:lnTo>
                <a:lnTo>
                  <a:pt x="1491919" y="673709"/>
                </a:lnTo>
                <a:lnTo>
                  <a:pt x="1529283" y="648843"/>
                </a:lnTo>
                <a:lnTo>
                  <a:pt x="1567027" y="624522"/>
                </a:lnTo>
                <a:lnTo>
                  <a:pt x="1605153" y="600748"/>
                </a:lnTo>
                <a:lnTo>
                  <a:pt x="1643659" y="577519"/>
                </a:lnTo>
                <a:lnTo>
                  <a:pt x="1682521" y="554850"/>
                </a:lnTo>
                <a:lnTo>
                  <a:pt x="1721751" y="532752"/>
                </a:lnTo>
                <a:lnTo>
                  <a:pt x="1761350" y="511213"/>
                </a:lnTo>
                <a:lnTo>
                  <a:pt x="1801291" y="490258"/>
                </a:lnTo>
                <a:lnTo>
                  <a:pt x="1841576" y="469887"/>
                </a:lnTo>
                <a:lnTo>
                  <a:pt x="1882203" y="450088"/>
                </a:lnTo>
                <a:lnTo>
                  <a:pt x="1923161" y="430885"/>
                </a:lnTo>
                <a:lnTo>
                  <a:pt x="1964448" y="412280"/>
                </a:lnTo>
                <a:lnTo>
                  <a:pt x="2006053" y="394284"/>
                </a:lnTo>
                <a:lnTo>
                  <a:pt x="2047989" y="376885"/>
                </a:lnTo>
                <a:lnTo>
                  <a:pt x="2090229" y="360108"/>
                </a:lnTo>
                <a:lnTo>
                  <a:pt x="2132787" y="343941"/>
                </a:lnTo>
                <a:lnTo>
                  <a:pt x="2175637" y="328409"/>
                </a:lnTo>
                <a:lnTo>
                  <a:pt x="2218779" y="313512"/>
                </a:lnTo>
                <a:lnTo>
                  <a:pt x="2262213" y="299237"/>
                </a:lnTo>
                <a:lnTo>
                  <a:pt x="2305939" y="285610"/>
                </a:lnTo>
                <a:lnTo>
                  <a:pt x="2349931" y="272630"/>
                </a:lnTo>
                <a:lnTo>
                  <a:pt x="2394204" y="260299"/>
                </a:lnTo>
                <a:lnTo>
                  <a:pt x="2438743" y="248627"/>
                </a:lnTo>
                <a:lnTo>
                  <a:pt x="2483548" y="237629"/>
                </a:lnTo>
                <a:lnTo>
                  <a:pt x="2528595" y="227291"/>
                </a:lnTo>
                <a:lnTo>
                  <a:pt x="2573909" y="217627"/>
                </a:lnTo>
                <a:lnTo>
                  <a:pt x="2619464" y="208648"/>
                </a:lnTo>
                <a:lnTo>
                  <a:pt x="2665260" y="200355"/>
                </a:lnTo>
                <a:lnTo>
                  <a:pt x="2711285" y="192760"/>
                </a:lnTo>
                <a:lnTo>
                  <a:pt x="2757538" y="185851"/>
                </a:lnTo>
                <a:lnTo>
                  <a:pt x="2804020" y="179654"/>
                </a:lnTo>
                <a:lnTo>
                  <a:pt x="2850705" y="174155"/>
                </a:lnTo>
                <a:lnTo>
                  <a:pt x="2897619" y="169379"/>
                </a:lnTo>
                <a:lnTo>
                  <a:pt x="2944736" y="165315"/>
                </a:lnTo>
                <a:lnTo>
                  <a:pt x="2992043" y="161988"/>
                </a:lnTo>
                <a:lnTo>
                  <a:pt x="3039554" y="159385"/>
                </a:lnTo>
                <a:lnTo>
                  <a:pt x="3087255" y="157518"/>
                </a:lnTo>
                <a:lnTo>
                  <a:pt x="3135134" y="156400"/>
                </a:lnTo>
                <a:lnTo>
                  <a:pt x="3190862" y="156083"/>
                </a:lnTo>
                <a:lnTo>
                  <a:pt x="3238576" y="157416"/>
                </a:lnTo>
                <a:lnTo>
                  <a:pt x="3241141" y="1333"/>
                </a:lnTo>
                <a:close/>
              </a:path>
              <a:path w="3243580" h="3185159">
                <a:moveTo>
                  <a:pt x="3241370" y="476999"/>
                </a:moveTo>
                <a:lnTo>
                  <a:pt x="3207372" y="475970"/>
                </a:lnTo>
                <a:lnTo>
                  <a:pt x="3173247" y="475703"/>
                </a:lnTo>
                <a:lnTo>
                  <a:pt x="3117088" y="476453"/>
                </a:lnTo>
                <a:lnTo>
                  <a:pt x="3066542" y="478129"/>
                </a:lnTo>
                <a:lnTo>
                  <a:pt x="3016173" y="480720"/>
                </a:lnTo>
                <a:lnTo>
                  <a:pt x="2965983" y="484225"/>
                </a:lnTo>
                <a:lnTo>
                  <a:pt x="2915958" y="488645"/>
                </a:lnTo>
                <a:lnTo>
                  <a:pt x="2866136" y="493966"/>
                </a:lnTo>
                <a:lnTo>
                  <a:pt x="2816517" y="500189"/>
                </a:lnTo>
                <a:lnTo>
                  <a:pt x="2767101" y="507314"/>
                </a:lnTo>
                <a:lnTo>
                  <a:pt x="2717914" y="515340"/>
                </a:lnTo>
                <a:lnTo>
                  <a:pt x="2668955" y="524243"/>
                </a:lnTo>
                <a:lnTo>
                  <a:pt x="2620251" y="534035"/>
                </a:lnTo>
                <a:lnTo>
                  <a:pt x="2571788" y="544715"/>
                </a:lnTo>
                <a:lnTo>
                  <a:pt x="2523579" y="556272"/>
                </a:lnTo>
                <a:lnTo>
                  <a:pt x="2475649" y="568693"/>
                </a:lnTo>
                <a:lnTo>
                  <a:pt x="2428011" y="581990"/>
                </a:lnTo>
                <a:lnTo>
                  <a:pt x="2380653" y="596138"/>
                </a:lnTo>
                <a:lnTo>
                  <a:pt x="2333587" y="611162"/>
                </a:lnTo>
                <a:lnTo>
                  <a:pt x="2286851" y="627024"/>
                </a:lnTo>
                <a:lnTo>
                  <a:pt x="2240419" y="643750"/>
                </a:lnTo>
                <a:lnTo>
                  <a:pt x="2194331" y="661327"/>
                </a:lnTo>
                <a:lnTo>
                  <a:pt x="2148586" y="679729"/>
                </a:lnTo>
                <a:lnTo>
                  <a:pt x="2103183" y="698982"/>
                </a:lnTo>
                <a:lnTo>
                  <a:pt x="2058136" y="719061"/>
                </a:lnTo>
                <a:lnTo>
                  <a:pt x="2013470" y="739978"/>
                </a:lnTo>
                <a:lnTo>
                  <a:pt x="1969185" y="761720"/>
                </a:lnTo>
                <a:lnTo>
                  <a:pt x="1925281" y="784275"/>
                </a:lnTo>
                <a:lnTo>
                  <a:pt x="1881784" y="807643"/>
                </a:lnTo>
                <a:lnTo>
                  <a:pt x="1838693" y="831837"/>
                </a:lnTo>
                <a:lnTo>
                  <a:pt x="1796034" y="856830"/>
                </a:lnTo>
                <a:lnTo>
                  <a:pt x="1753793" y="882624"/>
                </a:lnTo>
                <a:lnTo>
                  <a:pt x="1711998" y="909218"/>
                </a:lnTo>
                <a:lnTo>
                  <a:pt x="1670646" y="936612"/>
                </a:lnTo>
                <a:lnTo>
                  <a:pt x="1629752" y="964793"/>
                </a:lnTo>
                <a:lnTo>
                  <a:pt x="1589341" y="993762"/>
                </a:lnTo>
                <a:lnTo>
                  <a:pt x="1549400" y="1023518"/>
                </a:lnTo>
                <a:lnTo>
                  <a:pt x="1509953" y="1054049"/>
                </a:lnTo>
                <a:lnTo>
                  <a:pt x="1471002" y="1085342"/>
                </a:lnTo>
                <a:lnTo>
                  <a:pt x="1432560" y="1117422"/>
                </a:lnTo>
                <a:lnTo>
                  <a:pt x="1394637" y="1150251"/>
                </a:lnTo>
                <a:lnTo>
                  <a:pt x="1357249" y="1183843"/>
                </a:lnTo>
                <a:lnTo>
                  <a:pt x="1320393" y="1218196"/>
                </a:lnTo>
                <a:lnTo>
                  <a:pt x="1284097" y="1253299"/>
                </a:lnTo>
                <a:lnTo>
                  <a:pt x="1248359" y="1289151"/>
                </a:lnTo>
                <a:lnTo>
                  <a:pt x="1213218" y="1325714"/>
                </a:lnTo>
                <a:lnTo>
                  <a:pt x="1178839" y="1362811"/>
                </a:lnTo>
                <a:lnTo>
                  <a:pt x="1145222" y="1400441"/>
                </a:lnTo>
                <a:lnTo>
                  <a:pt x="1112380" y="1438605"/>
                </a:lnTo>
                <a:lnTo>
                  <a:pt x="1080312" y="1477276"/>
                </a:lnTo>
                <a:lnTo>
                  <a:pt x="1049032" y="1516456"/>
                </a:lnTo>
                <a:lnTo>
                  <a:pt x="1018527" y="1556143"/>
                </a:lnTo>
                <a:lnTo>
                  <a:pt x="988809" y="1596301"/>
                </a:lnTo>
                <a:lnTo>
                  <a:pt x="959878" y="1636941"/>
                </a:lnTo>
                <a:lnTo>
                  <a:pt x="931748" y="1678038"/>
                </a:lnTo>
                <a:lnTo>
                  <a:pt x="904405" y="1719605"/>
                </a:lnTo>
                <a:lnTo>
                  <a:pt x="877874" y="1761604"/>
                </a:lnTo>
                <a:lnTo>
                  <a:pt x="852157" y="1804047"/>
                </a:lnTo>
                <a:lnTo>
                  <a:pt x="827239" y="1846910"/>
                </a:lnTo>
                <a:lnTo>
                  <a:pt x="803148" y="1890191"/>
                </a:lnTo>
                <a:lnTo>
                  <a:pt x="779868" y="1933879"/>
                </a:lnTo>
                <a:lnTo>
                  <a:pt x="757415" y="1977948"/>
                </a:lnTo>
                <a:lnTo>
                  <a:pt x="735787" y="2022424"/>
                </a:lnTo>
                <a:lnTo>
                  <a:pt x="714997" y="2067267"/>
                </a:lnTo>
                <a:lnTo>
                  <a:pt x="695045" y="2112467"/>
                </a:lnTo>
                <a:lnTo>
                  <a:pt x="675919" y="2158034"/>
                </a:lnTo>
                <a:lnTo>
                  <a:pt x="657644" y="2203945"/>
                </a:lnTo>
                <a:lnTo>
                  <a:pt x="640219" y="2250186"/>
                </a:lnTo>
                <a:lnTo>
                  <a:pt x="623646" y="2296757"/>
                </a:lnTo>
                <a:lnTo>
                  <a:pt x="607923" y="2343632"/>
                </a:lnTo>
                <a:lnTo>
                  <a:pt x="593064" y="2390825"/>
                </a:lnTo>
                <a:lnTo>
                  <a:pt x="579069" y="2438311"/>
                </a:lnTo>
                <a:lnTo>
                  <a:pt x="565950" y="2486088"/>
                </a:lnTo>
                <a:lnTo>
                  <a:pt x="553694" y="2534132"/>
                </a:lnTo>
                <a:lnTo>
                  <a:pt x="542315" y="2582443"/>
                </a:lnTo>
                <a:lnTo>
                  <a:pt x="531825" y="2631008"/>
                </a:lnTo>
                <a:lnTo>
                  <a:pt x="522211" y="2679814"/>
                </a:lnTo>
                <a:lnTo>
                  <a:pt x="513486" y="2728861"/>
                </a:lnTo>
                <a:lnTo>
                  <a:pt x="505663" y="2778137"/>
                </a:lnTo>
                <a:lnTo>
                  <a:pt x="498729" y="2827629"/>
                </a:lnTo>
                <a:lnTo>
                  <a:pt x="492696" y="2877324"/>
                </a:lnTo>
                <a:lnTo>
                  <a:pt x="487565" y="2927210"/>
                </a:lnTo>
                <a:lnTo>
                  <a:pt x="483349" y="2977286"/>
                </a:lnTo>
                <a:lnTo>
                  <a:pt x="480047" y="3027540"/>
                </a:lnTo>
                <a:lnTo>
                  <a:pt x="477659" y="3077959"/>
                </a:lnTo>
                <a:lnTo>
                  <a:pt x="476199" y="3128530"/>
                </a:lnTo>
                <a:lnTo>
                  <a:pt x="475665" y="3183572"/>
                </a:lnTo>
                <a:lnTo>
                  <a:pt x="631786" y="3183572"/>
                </a:lnTo>
                <a:lnTo>
                  <a:pt x="632333" y="3129191"/>
                </a:lnTo>
                <a:lnTo>
                  <a:pt x="633857" y="3079165"/>
                </a:lnTo>
                <a:lnTo>
                  <a:pt x="636320" y="3029318"/>
                </a:lnTo>
                <a:lnTo>
                  <a:pt x="639749" y="2979636"/>
                </a:lnTo>
                <a:lnTo>
                  <a:pt x="644131" y="2930131"/>
                </a:lnTo>
                <a:lnTo>
                  <a:pt x="649439" y="2880830"/>
                </a:lnTo>
                <a:lnTo>
                  <a:pt x="655701" y="2831731"/>
                </a:lnTo>
                <a:lnTo>
                  <a:pt x="662889" y="2782849"/>
                </a:lnTo>
                <a:lnTo>
                  <a:pt x="671017" y="2734183"/>
                </a:lnTo>
                <a:lnTo>
                  <a:pt x="680059" y="2685770"/>
                </a:lnTo>
                <a:lnTo>
                  <a:pt x="690029" y="2637599"/>
                </a:lnTo>
                <a:lnTo>
                  <a:pt x="700925" y="2589695"/>
                </a:lnTo>
                <a:lnTo>
                  <a:pt x="712724" y="2542057"/>
                </a:lnTo>
                <a:lnTo>
                  <a:pt x="725424" y="2494711"/>
                </a:lnTo>
                <a:lnTo>
                  <a:pt x="739038" y="2447645"/>
                </a:lnTo>
                <a:lnTo>
                  <a:pt x="753554" y="2400897"/>
                </a:lnTo>
                <a:lnTo>
                  <a:pt x="768959" y="2354453"/>
                </a:lnTo>
                <a:lnTo>
                  <a:pt x="785253" y="2308339"/>
                </a:lnTo>
                <a:lnTo>
                  <a:pt x="802424" y="2262555"/>
                </a:lnTo>
                <a:lnTo>
                  <a:pt x="820496" y="2217128"/>
                </a:lnTo>
                <a:lnTo>
                  <a:pt x="839431" y="2172055"/>
                </a:lnTo>
                <a:lnTo>
                  <a:pt x="859243" y="2127351"/>
                </a:lnTo>
                <a:lnTo>
                  <a:pt x="879919" y="2083028"/>
                </a:lnTo>
                <a:lnTo>
                  <a:pt x="901458" y="2039099"/>
                </a:lnTo>
                <a:lnTo>
                  <a:pt x="923861" y="1995563"/>
                </a:lnTo>
                <a:lnTo>
                  <a:pt x="947115" y="1952447"/>
                </a:lnTo>
                <a:lnTo>
                  <a:pt x="971219" y="1909762"/>
                </a:lnTo>
                <a:lnTo>
                  <a:pt x="996175" y="1867509"/>
                </a:lnTo>
                <a:lnTo>
                  <a:pt x="1021969" y="1825701"/>
                </a:lnTo>
                <a:lnTo>
                  <a:pt x="1048600" y="1784337"/>
                </a:lnTo>
                <a:lnTo>
                  <a:pt x="1076058" y="1743456"/>
                </a:lnTo>
                <a:lnTo>
                  <a:pt x="1104353" y="1703057"/>
                </a:lnTo>
                <a:lnTo>
                  <a:pt x="1133462" y="1663141"/>
                </a:lnTo>
                <a:lnTo>
                  <a:pt x="1163396" y="1623720"/>
                </a:lnTo>
                <a:lnTo>
                  <a:pt x="1194142" y="1584820"/>
                </a:lnTo>
                <a:lnTo>
                  <a:pt x="1225689" y="1546428"/>
                </a:lnTo>
                <a:lnTo>
                  <a:pt x="1258049" y="1508582"/>
                </a:lnTo>
                <a:lnTo>
                  <a:pt x="1291209" y="1471282"/>
                </a:lnTo>
                <a:lnTo>
                  <a:pt x="1325168" y="1434528"/>
                </a:lnTo>
                <a:lnTo>
                  <a:pt x="1359928" y="1398346"/>
                </a:lnTo>
                <a:lnTo>
                  <a:pt x="1395310" y="1362900"/>
                </a:lnTo>
                <a:lnTo>
                  <a:pt x="1431264" y="1328216"/>
                </a:lnTo>
                <a:lnTo>
                  <a:pt x="1467802" y="1294333"/>
                </a:lnTo>
                <a:lnTo>
                  <a:pt x="1504899" y="1261224"/>
                </a:lnTo>
                <a:lnTo>
                  <a:pt x="1542529" y="1228902"/>
                </a:lnTo>
                <a:lnTo>
                  <a:pt x="1580705" y="1197381"/>
                </a:lnTo>
                <a:lnTo>
                  <a:pt x="1619402" y="1166660"/>
                </a:lnTo>
                <a:lnTo>
                  <a:pt x="1658620" y="1136738"/>
                </a:lnTo>
                <a:lnTo>
                  <a:pt x="1698345" y="1107630"/>
                </a:lnTo>
                <a:lnTo>
                  <a:pt x="1738553" y="1079347"/>
                </a:lnTo>
                <a:lnTo>
                  <a:pt x="1779244" y="1051864"/>
                </a:lnTo>
                <a:lnTo>
                  <a:pt x="1820418" y="1025220"/>
                </a:lnTo>
                <a:lnTo>
                  <a:pt x="1862048" y="999401"/>
                </a:lnTo>
                <a:lnTo>
                  <a:pt x="1904123" y="974407"/>
                </a:lnTo>
                <a:lnTo>
                  <a:pt x="1946643" y="950252"/>
                </a:lnTo>
                <a:lnTo>
                  <a:pt x="1989582" y="926947"/>
                </a:lnTo>
                <a:lnTo>
                  <a:pt x="2032952" y="904494"/>
                </a:lnTo>
                <a:lnTo>
                  <a:pt x="2076716" y="882878"/>
                </a:lnTo>
                <a:lnTo>
                  <a:pt x="2120887" y="862126"/>
                </a:lnTo>
                <a:lnTo>
                  <a:pt x="2165439" y="842238"/>
                </a:lnTo>
                <a:lnTo>
                  <a:pt x="2210358" y="823214"/>
                </a:lnTo>
                <a:lnTo>
                  <a:pt x="2255659" y="805053"/>
                </a:lnTo>
                <a:lnTo>
                  <a:pt x="2301303" y="787781"/>
                </a:lnTo>
                <a:lnTo>
                  <a:pt x="2347290" y="771385"/>
                </a:lnTo>
                <a:lnTo>
                  <a:pt x="2393607" y="755865"/>
                </a:lnTo>
                <a:lnTo>
                  <a:pt x="2440241" y="741235"/>
                </a:lnTo>
                <a:lnTo>
                  <a:pt x="2487193" y="727506"/>
                </a:lnTo>
                <a:lnTo>
                  <a:pt x="2534437" y="714679"/>
                </a:lnTo>
                <a:lnTo>
                  <a:pt x="2581973" y="702754"/>
                </a:lnTo>
                <a:lnTo>
                  <a:pt x="2629789" y="691730"/>
                </a:lnTo>
                <a:lnTo>
                  <a:pt x="2677871" y="681621"/>
                </a:lnTo>
                <a:lnTo>
                  <a:pt x="2726207" y="672439"/>
                </a:lnTo>
                <a:lnTo>
                  <a:pt x="2774785" y="664171"/>
                </a:lnTo>
                <a:lnTo>
                  <a:pt x="2823603" y="656831"/>
                </a:lnTo>
                <a:lnTo>
                  <a:pt x="2872651" y="650430"/>
                </a:lnTo>
                <a:lnTo>
                  <a:pt x="2921901" y="644956"/>
                </a:lnTo>
                <a:lnTo>
                  <a:pt x="2971355" y="640435"/>
                </a:lnTo>
                <a:lnTo>
                  <a:pt x="3020999" y="636841"/>
                </a:lnTo>
                <a:lnTo>
                  <a:pt x="3070834" y="634212"/>
                </a:lnTo>
                <a:lnTo>
                  <a:pt x="3120834" y="632536"/>
                </a:lnTo>
                <a:lnTo>
                  <a:pt x="3191395" y="631786"/>
                </a:lnTo>
                <a:lnTo>
                  <a:pt x="3238360" y="633082"/>
                </a:lnTo>
                <a:lnTo>
                  <a:pt x="3241370" y="476999"/>
                </a:lnTo>
                <a:close/>
              </a:path>
              <a:path w="3243580" h="3185159">
                <a:moveTo>
                  <a:pt x="3241687" y="952627"/>
                </a:moveTo>
                <a:lnTo>
                  <a:pt x="3226816" y="952157"/>
                </a:lnTo>
                <a:lnTo>
                  <a:pt x="3185515" y="951420"/>
                </a:lnTo>
                <a:lnTo>
                  <a:pt x="3138830" y="951776"/>
                </a:lnTo>
                <a:lnTo>
                  <a:pt x="3088665" y="953312"/>
                </a:lnTo>
                <a:lnTo>
                  <a:pt x="3038703" y="955929"/>
                </a:lnTo>
                <a:lnTo>
                  <a:pt x="2988932" y="959650"/>
                </a:lnTo>
                <a:lnTo>
                  <a:pt x="2939402" y="964450"/>
                </a:lnTo>
                <a:lnTo>
                  <a:pt x="2890101" y="970330"/>
                </a:lnTo>
                <a:lnTo>
                  <a:pt x="2841053" y="977290"/>
                </a:lnTo>
                <a:lnTo>
                  <a:pt x="2792260" y="985304"/>
                </a:lnTo>
                <a:lnTo>
                  <a:pt x="2743758" y="994397"/>
                </a:lnTo>
                <a:lnTo>
                  <a:pt x="2695537" y="1004531"/>
                </a:lnTo>
                <a:lnTo>
                  <a:pt x="2647632" y="1015720"/>
                </a:lnTo>
                <a:lnTo>
                  <a:pt x="2600058" y="1027963"/>
                </a:lnTo>
                <a:lnTo>
                  <a:pt x="2552801" y="1041234"/>
                </a:lnTo>
                <a:lnTo>
                  <a:pt x="2505900" y="1055535"/>
                </a:lnTo>
                <a:lnTo>
                  <a:pt x="2459367" y="1070864"/>
                </a:lnTo>
                <a:lnTo>
                  <a:pt x="2413216" y="1087208"/>
                </a:lnTo>
                <a:lnTo>
                  <a:pt x="2367457" y="1104569"/>
                </a:lnTo>
                <a:lnTo>
                  <a:pt x="2322093" y="1122934"/>
                </a:lnTo>
                <a:lnTo>
                  <a:pt x="2277160" y="1142301"/>
                </a:lnTo>
                <a:lnTo>
                  <a:pt x="2232660" y="1162659"/>
                </a:lnTo>
                <a:lnTo>
                  <a:pt x="2188603" y="1184008"/>
                </a:lnTo>
                <a:lnTo>
                  <a:pt x="2145017" y="1206334"/>
                </a:lnTo>
                <a:lnTo>
                  <a:pt x="2101913" y="1229652"/>
                </a:lnTo>
                <a:lnTo>
                  <a:pt x="2059292" y="1253921"/>
                </a:lnTo>
                <a:lnTo>
                  <a:pt x="2017179" y="1279169"/>
                </a:lnTo>
                <a:lnTo>
                  <a:pt x="1975586" y="1305369"/>
                </a:lnTo>
                <a:lnTo>
                  <a:pt x="1934527" y="1332522"/>
                </a:lnTo>
                <a:lnTo>
                  <a:pt x="1894014" y="1360614"/>
                </a:lnTo>
                <a:lnTo>
                  <a:pt x="1854073" y="1389646"/>
                </a:lnTo>
                <a:lnTo>
                  <a:pt x="1814703" y="1419618"/>
                </a:lnTo>
                <a:lnTo>
                  <a:pt x="1775917" y="1450517"/>
                </a:lnTo>
                <a:lnTo>
                  <a:pt x="1737741" y="1482331"/>
                </a:lnTo>
                <a:lnTo>
                  <a:pt x="1700187" y="1515059"/>
                </a:lnTo>
                <a:lnTo>
                  <a:pt x="1663268" y="1548701"/>
                </a:lnTo>
                <a:lnTo>
                  <a:pt x="1626997" y="1583245"/>
                </a:lnTo>
                <a:lnTo>
                  <a:pt x="1591386" y="1618678"/>
                </a:lnTo>
                <a:lnTo>
                  <a:pt x="1556512" y="1654949"/>
                </a:lnTo>
                <a:lnTo>
                  <a:pt x="1522564" y="1691855"/>
                </a:lnTo>
                <a:lnTo>
                  <a:pt x="1489519" y="1729409"/>
                </a:lnTo>
                <a:lnTo>
                  <a:pt x="1457401" y="1767573"/>
                </a:lnTo>
                <a:lnTo>
                  <a:pt x="1426210" y="1806346"/>
                </a:lnTo>
                <a:lnTo>
                  <a:pt x="1395958" y="1845716"/>
                </a:lnTo>
                <a:lnTo>
                  <a:pt x="1366647" y="1885657"/>
                </a:lnTo>
                <a:lnTo>
                  <a:pt x="1338275" y="1926158"/>
                </a:lnTo>
                <a:lnTo>
                  <a:pt x="1310855" y="1967217"/>
                </a:lnTo>
                <a:lnTo>
                  <a:pt x="1284401" y="2008809"/>
                </a:lnTo>
                <a:lnTo>
                  <a:pt x="1258900" y="2050910"/>
                </a:lnTo>
                <a:lnTo>
                  <a:pt x="1234376" y="2093531"/>
                </a:lnTo>
                <a:lnTo>
                  <a:pt x="1210818" y="2136635"/>
                </a:lnTo>
                <a:lnTo>
                  <a:pt x="1188250" y="2180221"/>
                </a:lnTo>
                <a:lnTo>
                  <a:pt x="1166672" y="2224278"/>
                </a:lnTo>
                <a:lnTo>
                  <a:pt x="1146073" y="2268766"/>
                </a:lnTo>
                <a:lnTo>
                  <a:pt x="1126490" y="2313698"/>
                </a:lnTo>
                <a:lnTo>
                  <a:pt x="1107897" y="2359050"/>
                </a:lnTo>
                <a:lnTo>
                  <a:pt x="1090320" y="2404821"/>
                </a:lnTo>
                <a:lnTo>
                  <a:pt x="1073759" y="2450960"/>
                </a:lnTo>
                <a:lnTo>
                  <a:pt x="1058227" y="2497493"/>
                </a:lnTo>
                <a:lnTo>
                  <a:pt x="1043711" y="2544381"/>
                </a:lnTo>
                <a:lnTo>
                  <a:pt x="1030236" y="2591625"/>
                </a:lnTo>
                <a:lnTo>
                  <a:pt x="1017803" y="2639199"/>
                </a:lnTo>
                <a:lnTo>
                  <a:pt x="1006411" y="2687091"/>
                </a:lnTo>
                <a:lnTo>
                  <a:pt x="996073" y="2735300"/>
                </a:lnTo>
                <a:lnTo>
                  <a:pt x="986790" y="2783789"/>
                </a:lnTo>
                <a:lnTo>
                  <a:pt x="978573" y="2832557"/>
                </a:lnTo>
                <a:lnTo>
                  <a:pt x="971423" y="2881592"/>
                </a:lnTo>
                <a:lnTo>
                  <a:pt x="965352" y="2930880"/>
                </a:lnTo>
                <a:lnTo>
                  <a:pt x="960348" y="2980398"/>
                </a:lnTo>
                <a:lnTo>
                  <a:pt x="956449" y="3030131"/>
                </a:lnTo>
                <a:lnTo>
                  <a:pt x="953630" y="3080080"/>
                </a:lnTo>
                <a:lnTo>
                  <a:pt x="951915" y="3130219"/>
                </a:lnTo>
                <a:lnTo>
                  <a:pt x="951306" y="3184080"/>
                </a:lnTo>
                <a:lnTo>
                  <a:pt x="1107427" y="3180613"/>
                </a:lnTo>
                <a:lnTo>
                  <a:pt x="1108100" y="3129457"/>
                </a:lnTo>
                <a:lnTo>
                  <a:pt x="1110005" y="3078492"/>
                </a:lnTo>
                <a:lnTo>
                  <a:pt x="1113129" y="3027743"/>
                </a:lnTo>
                <a:lnTo>
                  <a:pt x="1117473" y="2977223"/>
                </a:lnTo>
                <a:lnTo>
                  <a:pt x="1123010" y="2926956"/>
                </a:lnTo>
                <a:lnTo>
                  <a:pt x="1129753" y="2876969"/>
                </a:lnTo>
                <a:lnTo>
                  <a:pt x="1137691" y="2827248"/>
                </a:lnTo>
                <a:lnTo>
                  <a:pt x="1146810" y="2777845"/>
                </a:lnTo>
                <a:lnTo>
                  <a:pt x="1157109" y="2728760"/>
                </a:lnTo>
                <a:lnTo>
                  <a:pt x="1168590" y="2680004"/>
                </a:lnTo>
                <a:lnTo>
                  <a:pt x="1181214" y="2631605"/>
                </a:lnTo>
                <a:lnTo>
                  <a:pt x="1195006" y="2583586"/>
                </a:lnTo>
                <a:lnTo>
                  <a:pt x="1209954" y="2535948"/>
                </a:lnTo>
                <a:lnTo>
                  <a:pt x="1226032" y="2488730"/>
                </a:lnTo>
                <a:lnTo>
                  <a:pt x="1243253" y="2441918"/>
                </a:lnTo>
                <a:lnTo>
                  <a:pt x="1261592" y="2395563"/>
                </a:lnTo>
                <a:lnTo>
                  <a:pt x="1281061" y="2349665"/>
                </a:lnTo>
                <a:lnTo>
                  <a:pt x="1301648" y="2304237"/>
                </a:lnTo>
                <a:lnTo>
                  <a:pt x="1323327" y="2259317"/>
                </a:lnTo>
                <a:lnTo>
                  <a:pt x="1346123" y="2214892"/>
                </a:lnTo>
                <a:lnTo>
                  <a:pt x="1369999" y="2171001"/>
                </a:lnTo>
                <a:lnTo>
                  <a:pt x="1394968" y="2127669"/>
                </a:lnTo>
                <a:lnTo>
                  <a:pt x="1421003" y="2084882"/>
                </a:lnTo>
                <a:lnTo>
                  <a:pt x="1448117" y="2042693"/>
                </a:lnTo>
                <a:lnTo>
                  <a:pt x="1476298" y="2001088"/>
                </a:lnTo>
                <a:lnTo>
                  <a:pt x="1505534" y="1960105"/>
                </a:lnTo>
                <a:lnTo>
                  <a:pt x="1535823" y="1919757"/>
                </a:lnTo>
                <a:lnTo>
                  <a:pt x="1567141" y="1880069"/>
                </a:lnTo>
                <a:lnTo>
                  <a:pt x="1599514" y="1841030"/>
                </a:lnTo>
                <a:lnTo>
                  <a:pt x="1632902" y="1802688"/>
                </a:lnTo>
                <a:lnTo>
                  <a:pt x="1667306" y="1765058"/>
                </a:lnTo>
                <a:lnTo>
                  <a:pt x="1702739" y="1728127"/>
                </a:lnTo>
                <a:lnTo>
                  <a:pt x="1738998" y="1692122"/>
                </a:lnTo>
                <a:lnTo>
                  <a:pt x="1775980" y="1657108"/>
                </a:lnTo>
                <a:lnTo>
                  <a:pt x="1813699" y="1623110"/>
                </a:lnTo>
                <a:lnTo>
                  <a:pt x="1852104" y="1590116"/>
                </a:lnTo>
                <a:lnTo>
                  <a:pt x="1891195" y="1558137"/>
                </a:lnTo>
                <a:lnTo>
                  <a:pt x="1930958" y="1527200"/>
                </a:lnTo>
                <a:lnTo>
                  <a:pt x="1971357" y="1497291"/>
                </a:lnTo>
                <a:lnTo>
                  <a:pt x="2012403" y="1468424"/>
                </a:lnTo>
                <a:lnTo>
                  <a:pt x="2054047" y="1440611"/>
                </a:lnTo>
                <a:lnTo>
                  <a:pt x="2096300" y="1413852"/>
                </a:lnTo>
                <a:lnTo>
                  <a:pt x="2139124" y="1388160"/>
                </a:lnTo>
                <a:lnTo>
                  <a:pt x="2182520" y="1363535"/>
                </a:lnTo>
                <a:lnTo>
                  <a:pt x="2226449" y="1340002"/>
                </a:lnTo>
                <a:lnTo>
                  <a:pt x="2270912" y="1317548"/>
                </a:lnTo>
                <a:lnTo>
                  <a:pt x="2315883" y="1296187"/>
                </a:lnTo>
                <a:lnTo>
                  <a:pt x="2361349" y="1275930"/>
                </a:lnTo>
                <a:lnTo>
                  <a:pt x="2407297" y="1256792"/>
                </a:lnTo>
                <a:lnTo>
                  <a:pt x="2453690" y="1238758"/>
                </a:lnTo>
                <a:lnTo>
                  <a:pt x="2500528" y="1221854"/>
                </a:lnTo>
                <a:lnTo>
                  <a:pt x="2547797" y="1206093"/>
                </a:lnTo>
                <a:lnTo>
                  <a:pt x="2595473" y="1191463"/>
                </a:lnTo>
                <a:lnTo>
                  <a:pt x="2643530" y="1177975"/>
                </a:lnTo>
                <a:lnTo>
                  <a:pt x="2691968" y="1165644"/>
                </a:lnTo>
                <a:lnTo>
                  <a:pt x="2740749" y="1154480"/>
                </a:lnTo>
                <a:lnTo>
                  <a:pt x="2789872" y="1144485"/>
                </a:lnTo>
                <a:lnTo>
                  <a:pt x="2839326" y="1135659"/>
                </a:lnTo>
                <a:lnTo>
                  <a:pt x="2889072" y="1128026"/>
                </a:lnTo>
                <a:lnTo>
                  <a:pt x="2939097" y="1121575"/>
                </a:lnTo>
                <a:lnTo>
                  <a:pt x="2989402" y="1116330"/>
                </a:lnTo>
                <a:lnTo>
                  <a:pt x="3039961" y="1112291"/>
                </a:lnTo>
                <a:lnTo>
                  <a:pt x="3090748" y="1109472"/>
                </a:lnTo>
                <a:lnTo>
                  <a:pt x="3141751" y="1107859"/>
                </a:lnTo>
                <a:lnTo>
                  <a:pt x="3199625" y="1107579"/>
                </a:lnTo>
                <a:lnTo>
                  <a:pt x="3238017" y="1108710"/>
                </a:lnTo>
                <a:lnTo>
                  <a:pt x="3241687" y="952627"/>
                </a:lnTo>
                <a:close/>
              </a:path>
              <a:path w="3243580" h="3185159">
                <a:moveTo>
                  <a:pt x="3242259" y="1428330"/>
                </a:moveTo>
                <a:lnTo>
                  <a:pt x="3210039" y="1427251"/>
                </a:lnTo>
                <a:lnTo>
                  <a:pt x="3160814" y="1427175"/>
                </a:lnTo>
                <a:lnTo>
                  <a:pt x="3112389" y="1428432"/>
                </a:lnTo>
                <a:lnTo>
                  <a:pt x="3064294" y="1431010"/>
                </a:lnTo>
                <a:lnTo>
                  <a:pt x="3016542" y="1434896"/>
                </a:lnTo>
                <a:lnTo>
                  <a:pt x="2969145" y="1440065"/>
                </a:lnTo>
                <a:lnTo>
                  <a:pt x="2922117" y="1446504"/>
                </a:lnTo>
                <a:lnTo>
                  <a:pt x="2875496" y="1454175"/>
                </a:lnTo>
                <a:lnTo>
                  <a:pt x="2829280" y="1463090"/>
                </a:lnTo>
                <a:lnTo>
                  <a:pt x="2783484" y="1473212"/>
                </a:lnTo>
                <a:lnTo>
                  <a:pt x="2738145" y="1484528"/>
                </a:lnTo>
                <a:lnTo>
                  <a:pt x="2693263" y="1497025"/>
                </a:lnTo>
                <a:lnTo>
                  <a:pt x="2648877" y="1510677"/>
                </a:lnTo>
                <a:lnTo>
                  <a:pt x="2604973" y="1525473"/>
                </a:lnTo>
                <a:lnTo>
                  <a:pt x="2561590" y="1541386"/>
                </a:lnTo>
                <a:lnTo>
                  <a:pt x="2518740" y="1558417"/>
                </a:lnTo>
                <a:lnTo>
                  <a:pt x="2476449" y="1576527"/>
                </a:lnTo>
                <a:lnTo>
                  <a:pt x="2434717" y="1595704"/>
                </a:lnTo>
                <a:lnTo>
                  <a:pt x="2393581" y="1615948"/>
                </a:lnTo>
                <a:lnTo>
                  <a:pt x="2353043" y="1637220"/>
                </a:lnTo>
                <a:lnTo>
                  <a:pt x="2313127" y="1659509"/>
                </a:lnTo>
                <a:lnTo>
                  <a:pt x="2273846" y="1682788"/>
                </a:lnTo>
                <a:lnTo>
                  <a:pt x="2235225" y="1707057"/>
                </a:lnTo>
                <a:lnTo>
                  <a:pt x="2197277" y="1732292"/>
                </a:lnTo>
                <a:lnTo>
                  <a:pt x="2160016" y="1758480"/>
                </a:lnTo>
                <a:lnTo>
                  <a:pt x="2123465" y="1785594"/>
                </a:lnTo>
                <a:lnTo>
                  <a:pt x="2087651" y="1813610"/>
                </a:lnTo>
                <a:lnTo>
                  <a:pt x="2052574" y="1842528"/>
                </a:lnTo>
                <a:lnTo>
                  <a:pt x="2018245" y="1872310"/>
                </a:lnTo>
                <a:lnTo>
                  <a:pt x="1984717" y="1902955"/>
                </a:lnTo>
                <a:lnTo>
                  <a:pt x="1951977" y="1934451"/>
                </a:lnTo>
                <a:lnTo>
                  <a:pt x="1920049" y="1966760"/>
                </a:lnTo>
                <a:lnTo>
                  <a:pt x="1888947" y="1999869"/>
                </a:lnTo>
                <a:lnTo>
                  <a:pt x="1858708" y="2033778"/>
                </a:lnTo>
                <a:lnTo>
                  <a:pt x="1829320" y="2068449"/>
                </a:lnTo>
                <a:lnTo>
                  <a:pt x="1800821" y="2103869"/>
                </a:lnTo>
                <a:lnTo>
                  <a:pt x="1773237" y="2140026"/>
                </a:lnTo>
                <a:lnTo>
                  <a:pt x="1746554" y="2176894"/>
                </a:lnTo>
                <a:lnTo>
                  <a:pt x="1720811" y="2214461"/>
                </a:lnTo>
                <a:lnTo>
                  <a:pt x="1696034" y="2252713"/>
                </a:lnTo>
                <a:lnTo>
                  <a:pt x="1672221" y="2291626"/>
                </a:lnTo>
                <a:lnTo>
                  <a:pt x="1649399" y="2331186"/>
                </a:lnTo>
                <a:lnTo>
                  <a:pt x="1627581" y="2371369"/>
                </a:lnTo>
                <a:lnTo>
                  <a:pt x="1606778" y="2412174"/>
                </a:lnTo>
                <a:lnTo>
                  <a:pt x="1587030" y="2453563"/>
                </a:lnTo>
                <a:lnTo>
                  <a:pt x="1568335" y="2495524"/>
                </a:lnTo>
                <a:lnTo>
                  <a:pt x="1550720" y="2538044"/>
                </a:lnTo>
                <a:lnTo>
                  <a:pt x="1534198" y="2581097"/>
                </a:lnTo>
                <a:lnTo>
                  <a:pt x="1518793" y="2624671"/>
                </a:lnTo>
                <a:lnTo>
                  <a:pt x="1504505" y="2668752"/>
                </a:lnTo>
                <a:lnTo>
                  <a:pt x="1491373" y="2713329"/>
                </a:lnTo>
                <a:lnTo>
                  <a:pt x="1479397" y="2758363"/>
                </a:lnTo>
                <a:lnTo>
                  <a:pt x="1468615" y="2803842"/>
                </a:lnTo>
                <a:lnTo>
                  <a:pt x="1459026" y="2849765"/>
                </a:lnTo>
                <a:lnTo>
                  <a:pt x="1450657" y="2896095"/>
                </a:lnTo>
                <a:lnTo>
                  <a:pt x="1443520" y="2942831"/>
                </a:lnTo>
                <a:lnTo>
                  <a:pt x="1437627" y="2989935"/>
                </a:lnTo>
                <a:lnTo>
                  <a:pt x="1433017" y="3037408"/>
                </a:lnTo>
                <a:lnTo>
                  <a:pt x="1429677" y="3085223"/>
                </a:lnTo>
                <a:lnTo>
                  <a:pt x="1427657" y="3133369"/>
                </a:lnTo>
                <a:lnTo>
                  <a:pt x="1426959" y="3184550"/>
                </a:lnTo>
                <a:lnTo>
                  <a:pt x="1583080" y="3181870"/>
                </a:lnTo>
                <a:lnTo>
                  <a:pt x="1583829" y="3133648"/>
                </a:lnTo>
                <a:lnTo>
                  <a:pt x="1586026" y="3085782"/>
                </a:lnTo>
                <a:lnTo>
                  <a:pt x="1589646" y="3038259"/>
                </a:lnTo>
                <a:lnTo>
                  <a:pt x="1594650" y="2991129"/>
                </a:lnTo>
                <a:lnTo>
                  <a:pt x="1601038" y="2944393"/>
                </a:lnTo>
                <a:lnTo>
                  <a:pt x="1608759" y="2898076"/>
                </a:lnTo>
                <a:lnTo>
                  <a:pt x="1617827" y="2852204"/>
                </a:lnTo>
                <a:lnTo>
                  <a:pt x="1628203" y="2806789"/>
                </a:lnTo>
                <a:lnTo>
                  <a:pt x="1639874" y="2761869"/>
                </a:lnTo>
                <a:lnTo>
                  <a:pt x="1652803" y="2717444"/>
                </a:lnTo>
                <a:lnTo>
                  <a:pt x="1666989" y="2673553"/>
                </a:lnTo>
                <a:lnTo>
                  <a:pt x="1682407" y="2630208"/>
                </a:lnTo>
                <a:lnTo>
                  <a:pt x="1699018" y="2587434"/>
                </a:lnTo>
                <a:lnTo>
                  <a:pt x="1716824" y="2545245"/>
                </a:lnTo>
                <a:lnTo>
                  <a:pt x="1735797" y="2503665"/>
                </a:lnTo>
                <a:lnTo>
                  <a:pt x="1755914" y="2462720"/>
                </a:lnTo>
                <a:lnTo>
                  <a:pt x="1777149" y="2422436"/>
                </a:lnTo>
                <a:lnTo>
                  <a:pt x="1799488" y="2382812"/>
                </a:lnTo>
                <a:lnTo>
                  <a:pt x="1822907" y="2343899"/>
                </a:lnTo>
                <a:lnTo>
                  <a:pt x="1847392" y="2305685"/>
                </a:lnTo>
                <a:lnTo>
                  <a:pt x="1872919" y="2268220"/>
                </a:lnTo>
                <a:lnTo>
                  <a:pt x="1899462" y="2231517"/>
                </a:lnTo>
                <a:lnTo>
                  <a:pt x="1927009" y="2195576"/>
                </a:lnTo>
                <a:lnTo>
                  <a:pt x="1955533" y="2160447"/>
                </a:lnTo>
                <a:lnTo>
                  <a:pt x="1985010" y="2126145"/>
                </a:lnTo>
                <a:lnTo>
                  <a:pt x="2015426" y="2092680"/>
                </a:lnTo>
                <a:lnTo>
                  <a:pt x="2046757" y="2060067"/>
                </a:lnTo>
                <a:lnTo>
                  <a:pt x="2078990" y="2028355"/>
                </a:lnTo>
                <a:lnTo>
                  <a:pt x="2112086" y="1997544"/>
                </a:lnTo>
                <a:lnTo>
                  <a:pt x="2146033" y="1967661"/>
                </a:lnTo>
                <a:lnTo>
                  <a:pt x="2180818" y="1938718"/>
                </a:lnTo>
                <a:lnTo>
                  <a:pt x="2216416" y="1910753"/>
                </a:lnTo>
                <a:lnTo>
                  <a:pt x="2252802" y="1883778"/>
                </a:lnTo>
                <a:lnTo>
                  <a:pt x="2289962" y="1857806"/>
                </a:lnTo>
                <a:lnTo>
                  <a:pt x="2327872" y="1832876"/>
                </a:lnTo>
                <a:lnTo>
                  <a:pt x="2366505" y="1808988"/>
                </a:lnTo>
                <a:lnTo>
                  <a:pt x="2405850" y="1786178"/>
                </a:lnTo>
                <a:lnTo>
                  <a:pt x="2445880" y="1764474"/>
                </a:lnTo>
                <a:lnTo>
                  <a:pt x="2486571" y="1743875"/>
                </a:lnTo>
                <a:lnTo>
                  <a:pt x="2527909" y="1724418"/>
                </a:lnTo>
                <a:lnTo>
                  <a:pt x="2569883" y="1706118"/>
                </a:lnTo>
                <a:lnTo>
                  <a:pt x="2612453" y="1688998"/>
                </a:lnTo>
                <a:lnTo>
                  <a:pt x="2655595" y="1673072"/>
                </a:lnTo>
                <a:lnTo>
                  <a:pt x="2699308" y="1658378"/>
                </a:lnTo>
                <a:lnTo>
                  <a:pt x="2743568" y="1644929"/>
                </a:lnTo>
                <a:lnTo>
                  <a:pt x="2788335" y="1632737"/>
                </a:lnTo>
                <a:lnTo>
                  <a:pt x="2833611" y="1621828"/>
                </a:lnTo>
                <a:lnTo>
                  <a:pt x="2879369" y="1612226"/>
                </a:lnTo>
                <a:lnTo>
                  <a:pt x="2925572" y="1603946"/>
                </a:lnTo>
                <a:lnTo>
                  <a:pt x="2972219" y="1597025"/>
                </a:lnTo>
                <a:lnTo>
                  <a:pt x="3019285" y="1591475"/>
                </a:lnTo>
                <a:lnTo>
                  <a:pt x="3066745" y="1587309"/>
                </a:lnTo>
                <a:lnTo>
                  <a:pt x="3114573" y="1584553"/>
                </a:lnTo>
                <a:lnTo>
                  <a:pt x="3162770" y="1583232"/>
                </a:lnTo>
                <a:lnTo>
                  <a:pt x="3173996" y="1583131"/>
                </a:lnTo>
                <a:lnTo>
                  <a:pt x="3207372" y="1583372"/>
                </a:lnTo>
                <a:lnTo>
                  <a:pt x="3237484" y="1584337"/>
                </a:lnTo>
                <a:lnTo>
                  <a:pt x="3242259" y="1428330"/>
                </a:lnTo>
                <a:close/>
              </a:path>
              <a:path w="3243580" h="3185159">
                <a:moveTo>
                  <a:pt x="3243415" y="1904009"/>
                </a:moveTo>
                <a:lnTo>
                  <a:pt x="3213417" y="1902917"/>
                </a:lnTo>
                <a:lnTo>
                  <a:pt x="3183204" y="1902523"/>
                </a:lnTo>
                <a:lnTo>
                  <a:pt x="3135261" y="1903412"/>
                </a:lnTo>
                <a:lnTo>
                  <a:pt x="3087776" y="1906041"/>
                </a:lnTo>
                <a:lnTo>
                  <a:pt x="3040748" y="1910397"/>
                </a:lnTo>
                <a:lnTo>
                  <a:pt x="2994228" y="1916442"/>
                </a:lnTo>
                <a:lnTo>
                  <a:pt x="2948228" y="1924138"/>
                </a:lnTo>
                <a:lnTo>
                  <a:pt x="2902801" y="1933448"/>
                </a:lnTo>
                <a:lnTo>
                  <a:pt x="2857970" y="1944370"/>
                </a:lnTo>
                <a:lnTo>
                  <a:pt x="2813774" y="1956841"/>
                </a:lnTo>
                <a:lnTo>
                  <a:pt x="2770225" y="1970849"/>
                </a:lnTo>
                <a:lnTo>
                  <a:pt x="2727363" y="1986368"/>
                </a:lnTo>
                <a:lnTo>
                  <a:pt x="2685224" y="2003348"/>
                </a:lnTo>
                <a:lnTo>
                  <a:pt x="2643835" y="2021763"/>
                </a:lnTo>
                <a:lnTo>
                  <a:pt x="2603233" y="2041588"/>
                </a:lnTo>
                <a:lnTo>
                  <a:pt x="2563431" y="2062797"/>
                </a:lnTo>
                <a:lnTo>
                  <a:pt x="2524493" y="2085340"/>
                </a:lnTo>
                <a:lnTo>
                  <a:pt x="2486418" y="2109203"/>
                </a:lnTo>
                <a:lnTo>
                  <a:pt x="2449258" y="2134349"/>
                </a:lnTo>
                <a:lnTo>
                  <a:pt x="2413025" y="2160752"/>
                </a:lnTo>
                <a:lnTo>
                  <a:pt x="2377770" y="2188375"/>
                </a:lnTo>
                <a:lnTo>
                  <a:pt x="2343518" y="2217191"/>
                </a:lnTo>
                <a:lnTo>
                  <a:pt x="2310282" y="2247150"/>
                </a:lnTo>
                <a:lnTo>
                  <a:pt x="2278126" y="2278253"/>
                </a:lnTo>
                <a:lnTo>
                  <a:pt x="2247061" y="2310447"/>
                </a:lnTo>
                <a:lnTo>
                  <a:pt x="2217115" y="2343708"/>
                </a:lnTo>
                <a:lnTo>
                  <a:pt x="2188337" y="2378011"/>
                </a:lnTo>
                <a:lnTo>
                  <a:pt x="2160740" y="2413304"/>
                </a:lnTo>
                <a:lnTo>
                  <a:pt x="2134349" y="2449588"/>
                </a:lnTo>
                <a:lnTo>
                  <a:pt x="2109228" y="2486799"/>
                </a:lnTo>
                <a:lnTo>
                  <a:pt x="2085378" y="2524925"/>
                </a:lnTo>
                <a:lnTo>
                  <a:pt x="2062848" y="2563926"/>
                </a:lnTo>
                <a:lnTo>
                  <a:pt x="2041652" y="2603792"/>
                </a:lnTo>
                <a:lnTo>
                  <a:pt x="2021840" y="2644457"/>
                </a:lnTo>
                <a:lnTo>
                  <a:pt x="2003425" y="2685923"/>
                </a:lnTo>
                <a:lnTo>
                  <a:pt x="1986457" y="2728137"/>
                </a:lnTo>
                <a:lnTo>
                  <a:pt x="1970951" y="2771076"/>
                </a:lnTo>
                <a:lnTo>
                  <a:pt x="1956943" y="2814701"/>
                </a:lnTo>
                <a:lnTo>
                  <a:pt x="1944471" y="2858998"/>
                </a:lnTo>
                <a:lnTo>
                  <a:pt x="1933562" y="2903931"/>
                </a:lnTo>
                <a:lnTo>
                  <a:pt x="1924240" y="2949460"/>
                </a:lnTo>
                <a:lnTo>
                  <a:pt x="1916544" y="2995549"/>
                </a:lnTo>
                <a:lnTo>
                  <a:pt x="1910499" y="3042183"/>
                </a:lnTo>
                <a:lnTo>
                  <a:pt x="1906155" y="3089325"/>
                </a:lnTo>
                <a:lnTo>
                  <a:pt x="1903514" y="3136950"/>
                </a:lnTo>
                <a:lnTo>
                  <a:pt x="1902637" y="3185007"/>
                </a:lnTo>
                <a:lnTo>
                  <a:pt x="2058758" y="3183102"/>
                </a:lnTo>
                <a:lnTo>
                  <a:pt x="2059800" y="3134398"/>
                </a:lnTo>
                <a:lnTo>
                  <a:pt x="2062886" y="3086227"/>
                </a:lnTo>
                <a:lnTo>
                  <a:pt x="2067991" y="3038614"/>
                </a:lnTo>
                <a:lnTo>
                  <a:pt x="2075065" y="2991599"/>
                </a:lnTo>
                <a:lnTo>
                  <a:pt x="2084070" y="2945244"/>
                </a:lnTo>
                <a:lnTo>
                  <a:pt x="2094953" y="2899587"/>
                </a:lnTo>
                <a:lnTo>
                  <a:pt x="2107679" y="2854655"/>
                </a:lnTo>
                <a:lnTo>
                  <a:pt x="2122195" y="2810510"/>
                </a:lnTo>
                <a:lnTo>
                  <a:pt x="2138476" y="2767177"/>
                </a:lnTo>
                <a:lnTo>
                  <a:pt x="2156460" y="2724708"/>
                </a:lnTo>
                <a:lnTo>
                  <a:pt x="2176132" y="2683154"/>
                </a:lnTo>
                <a:lnTo>
                  <a:pt x="2197417" y="2642539"/>
                </a:lnTo>
                <a:lnTo>
                  <a:pt x="2220290" y="2602915"/>
                </a:lnTo>
                <a:lnTo>
                  <a:pt x="2244712" y="2564320"/>
                </a:lnTo>
                <a:lnTo>
                  <a:pt x="2270633" y="2526804"/>
                </a:lnTo>
                <a:lnTo>
                  <a:pt x="2298014" y="2490406"/>
                </a:lnTo>
                <a:lnTo>
                  <a:pt x="2326805" y="2455176"/>
                </a:lnTo>
                <a:lnTo>
                  <a:pt x="2356967" y="2421140"/>
                </a:lnTo>
                <a:lnTo>
                  <a:pt x="2388463" y="2388349"/>
                </a:lnTo>
                <a:lnTo>
                  <a:pt x="2421255" y="2356853"/>
                </a:lnTo>
                <a:lnTo>
                  <a:pt x="2455278" y="2326678"/>
                </a:lnTo>
                <a:lnTo>
                  <a:pt x="2490520" y="2297887"/>
                </a:lnTo>
                <a:lnTo>
                  <a:pt x="2526919" y="2270506"/>
                </a:lnTo>
                <a:lnTo>
                  <a:pt x="2564422" y="2244585"/>
                </a:lnTo>
                <a:lnTo>
                  <a:pt x="2603017" y="2220163"/>
                </a:lnTo>
                <a:lnTo>
                  <a:pt x="2642641" y="2197290"/>
                </a:lnTo>
                <a:lnTo>
                  <a:pt x="2683243" y="2175992"/>
                </a:lnTo>
                <a:lnTo>
                  <a:pt x="2724810" y="2156333"/>
                </a:lnTo>
                <a:lnTo>
                  <a:pt x="2767279" y="2138337"/>
                </a:lnTo>
                <a:lnTo>
                  <a:pt x="2810599" y="2122055"/>
                </a:lnTo>
                <a:lnTo>
                  <a:pt x="2854756" y="2107539"/>
                </a:lnTo>
                <a:lnTo>
                  <a:pt x="2899676" y="2094814"/>
                </a:lnTo>
                <a:lnTo>
                  <a:pt x="2945346" y="2083930"/>
                </a:lnTo>
                <a:lnTo>
                  <a:pt x="2991701" y="2074926"/>
                </a:lnTo>
                <a:lnTo>
                  <a:pt x="3038703" y="2067852"/>
                </a:lnTo>
                <a:lnTo>
                  <a:pt x="3086316" y="2062746"/>
                </a:lnTo>
                <a:lnTo>
                  <a:pt x="3134499" y="2059647"/>
                </a:lnTo>
                <a:lnTo>
                  <a:pt x="3183204" y="2058606"/>
                </a:lnTo>
                <a:lnTo>
                  <a:pt x="3209836" y="2058987"/>
                </a:lnTo>
                <a:lnTo>
                  <a:pt x="3236303" y="2059965"/>
                </a:lnTo>
                <a:lnTo>
                  <a:pt x="3243415" y="1904009"/>
                </a:lnTo>
                <a:close/>
              </a:path>
            </a:pathLst>
          </a:custGeom>
          <a:solidFill>
            <a:srgbClr val="C7C8E5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11021" y="857281"/>
            <a:ext cx="8157845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0" i="0">
                <a:solidFill>
                  <a:srgbClr val="F26322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11021" y="2643540"/>
            <a:ext cx="9201150" cy="3399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0A004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896612" y="7535418"/>
            <a:ext cx="4608576" cy="4051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20090" y="7535418"/>
            <a:ext cx="3312414" cy="4051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369296" y="7535418"/>
            <a:ext cx="3312414" cy="4051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1751299" y="2485752"/>
            <a:ext cx="4015104" cy="28067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10922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700" marR="922655" lvl="0" indent="0" defTabSz="914400" eaLnBrk="1" fontAlgn="auto" latinLnBrk="0" hangingPunct="1">
              <a:lnSpc>
                <a:spcPts val="5300"/>
              </a:lnSpc>
              <a:spcBef>
                <a:spcPts val="8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000" b="1" i="0" u="none" strike="noStrike" kern="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Australian </a:t>
            </a:r>
            <a:r>
              <a:rPr kumimoji="0" lang="en-AU" sz="5000" b="1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Blueprint </a:t>
            </a:r>
            <a:r>
              <a:rPr kumimoji="0" lang="en-AU" sz="5000" b="1" i="0" u="none" strike="noStrike" kern="0" cap="none" spc="7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for</a:t>
            </a:r>
            <a:r>
              <a:rPr kumimoji="0" lang="en-AU" sz="5000" b="1" i="0" u="none" strike="noStrike" kern="0" cap="none" spc="-33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AU" sz="5000" b="1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Career</a:t>
            </a:r>
            <a:endParaRPr kumimoji="0" lang="en-AU" sz="5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12700" marR="0" lvl="0" indent="0" defTabSz="914400" eaLnBrk="1" fontAlgn="auto" latinLnBrk="0" hangingPunct="1">
              <a:lnSpc>
                <a:spcPts val="52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5000" b="1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Development</a:t>
            </a:r>
            <a:endParaRPr kumimoji="0" lang="en-AU" sz="5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414181" y="2162821"/>
            <a:ext cx="5257800" cy="5256530"/>
            <a:chOff x="7414181" y="2162821"/>
            <a:chExt cx="5257800" cy="52565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14181" y="2162821"/>
              <a:ext cx="5257747" cy="421699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1241069" y="6440536"/>
              <a:ext cx="941069" cy="966469"/>
            </a:xfrm>
            <a:custGeom>
              <a:avLst/>
              <a:gdLst/>
              <a:ahLst/>
              <a:cxnLst/>
              <a:rect l="l" t="t" r="r" b="b"/>
              <a:pathLst>
                <a:path w="941070" h="966470">
                  <a:moveTo>
                    <a:pt x="530158" y="965936"/>
                  </a:moveTo>
                  <a:lnTo>
                    <a:pt x="483948" y="962679"/>
                  </a:lnTo>
                  <a:lnTo>
                    <a:pt x="438649" y="952924"/>
                  </a:lnTo>
                  <a:lnTo>
                    <a:pt x="394299" y="936694"/>
                  </a:lnTo>
                  <a:lnTo>
                    <a:pt x="350935" y="914011"/>
                  </a:lnTo>
                  <a:lnTo>
                    <a:pt x="308596" y="884897"/>
                  </a:lnTo>
                  <a:lnTo>
                    <a:pt x="267318" y="849377"/>
                  </a:lnTo>
                  <a:lnTo>
                    <a:pt x="227139" y="807472"/>
                  </a:lnTo>
                  <a:lnTo>
                    <a:pt x="188096" y="759206"/>
                  </a:lnTo>
                  <a:lnTo>
                    <a:pt x="147151" y="699656"/>
                  </a:lnTo>
                  <a:lnTo>
                    <a:pt x="112491" y="640911"/>
                  </a:lnTo>
                  <a:lnTo>
                    <a:pt x="84092" y="585928"/>
                  </a:lnTo>
                  <a:lnTo>
                    <a:pt x="61931" y="537665"/>
                  </a:lnTo>
                  <a:lnTo>
                    <a:pt x="45985" y="499078"/>
                  </a:lnTo>
                  <a:lnTo>
                    <a:pt x="27169" y="447026"/>
                  </a:lnTo>
                  <a:lnTo>
                    <a:pt x="7376" y="372311"/>
                  </a:lnTo>
                  <a:lnTo>
                    <a:pt x="1037" y="327075"/>
                  </a:lnTo>
                  <a:lnTo>
                    <a:pt x="0" y="278840"/>
                  </a:lnTo>
                  <a:lnTo>
                    <a:pt x="6460" y="229296"/>
                  </a:lnTo>
                  <a:lnTo>
                    <a:pt x="22614" y="180133"/>
                  </a:lnTo>
                  <a:lnTo>
                    <a:pt x="50661" y="133042"/>
                  </a:lnTo>
                  <a:lnTo>
                    <a:pt x="92795" y="89712"/>
                  </a:lnTo>
                  <a:lnTo>
                    <a:pt x="127777" y="65671"/>
                  </a:lnTo>
                  <a:lnTo>
                    <a:pt x="165814" y="48255"/>
                  </a:lnTo>
                  <a:lnTo>
                    <a:pt x="206356" y="37661"/>
                  </a:lnTo>
                  <a:lnTo>
                    <a:pt x="248853" y="34086"/>
                  </a:lnTo>
                  <a:lnTo>
                    <a:pt x="302785" y="39779"/>
                  </a:lnTo>
                  <a:lnTo>
                    <a:pt x="348264" y="54000"/>
                  </a:lnTo>
                  <a:lnTo>
                    <a:pt x="385829" y="72459"/>
                  </a:lnTo>
                  <a:lnTo>
                    <a:pt x="421928" y="94615"/>
                  </a:lnTo>
                  <a:lnTo>
                    <a:pt x="429015" y="99123"/>
                  </a:lnTo>
                  <a:lnTo>
                    <a:pt x="435098" y="102679"/>
                  </a:lnTo>
                  <a:lnTo>
                    <a:pt x="438222" y="104508"/>
                  </a:lnTo>
                  <a:lnTo>
                    <a:pt x="442109" y="104267"/>
                  </a:lnTo>
                  <a:lnTo>
                    <a:pt x="444992" y="102082"/>
                  </a:lnTo>
                  <a:lnTo>
                    <a:pt x="450465" y="97845"/>
                  </a:lnTo>
                  <a:lnTo>
                    <a:pt x="455974" y="93438"/>
                  </a:lnTo>
                  <a:lnTo>
                    <a:pt x="461097" y="89257"/>
                  </a:lnTo>
                  <a:lnTo>
                    <a:pt x="465413" y="85699"/>
                  </a:lnTo>
                  <a:lnTo>
                    <a:pt x="491898" y="64477"/>
                  </a:lnTo>
                  <a:lnTo>
                    <a:pt x="525022" y="41685"/>
                  </a:lnTo>
                  <a:lnTo>
                    <a:pt x="565155" y="20934"/>
                  </a:lnTo>
                  <a:lnTo>
                    <a:pt x="612663" y="5835"/>
                  </a:lnTo>
                  <a:lnTo>
                    <a:pt x="667915" y="0"/>
                  </a:lnTo>
                  <a:lnTo>
                    <a:pt x="696778" y="1606"/>
                  </a:lnTo>
                  <a:lnTo>
                    <a:pt x="752498" y="14391"/>
                  </a:lnTo>
                  <a:lnTo>
                    <a:pt x="804513" y="39564"/>
                  </a:lnTo>
                  <a:lnTo>
                    <a:pt x="853819" y="79869"/>
                  </a:lnTo>
                  <a:lnTo>
                    <a:pt x="896660" y="139666"/>
                  </a:lnTo>
                  <a:lnTo>
                    <a:pt x="913938" y="178067"/>
                  </a:lnTo>
                  <a:lnTo>
                    <a:pt x="927536" y="222771"/>
                  </a:lnTo>
                  <a:lnTo>
                    <a:pt x="936768" y="274258"/>
                  </a:lnTo>
                  <a:lnTo>
                    <a:pt x="940946" y="333003"/>
                  </a:lnTo>
                  <a:lnTo>
                    <a:pt x="939382" y="399485"/>
                  </a:lnTo>
                  <a:lnTo>
                    <a:pt x="931389" y="474179"/>
                  </a:lnTo>
                  <a:lnTo>
                    <a:pt x="916811" y="552593"/>
                  </a:lnTo>
                  <a:lnTo>
                    <a:pt x="904159" y="602603"/>
                  </a:lnTo>
                  <a:lnTo>
                    <a:pt x="887173" y="656534"/>
                  </a:lnTo>
                  <a:lnTo>
                    <a:pt x="865285" y="711923"/>
                  </a:lnTo>
                  <a:lnTo>
                    <a:pt x="839846" y="762969"/>
                  </a:lnTo>
                  <a:lnTo>
                    <a:pt x="811282" y="808571"/>
                  </a:lnTo>
                  <a:lnTo>
                    <a:pt x="779719" y="848620"/>
                  </a:lnTo>
                  <a:lnTo>
                    <a:pt x="745280" y="883008"/>
                  </a:lnTo>
                  <a:lnTo>
                    <a:pt x="708089" y="911625"/>
                  </a:lnTo>
                  <a:lnTo>
                    <a:pt x="668271" y="934362"/>
                  </a:lnTo>
                  <a:lnTo>
                    <a:pt x="625950" y="951109"/>
                  </a:lnTo>
                  <a:lnTo>
                    <a:pt x="581250" y="961758"/>
                  </a:lnTo>
                  <a:lnTo>
                    <a:pt x="543002" y="965673"/>
                  </a:lnTo>
                  <a:lnTo>
                    <a:pt x="530158" y="965936"/>
                  </a:lnTo>
                  <a:close/>
                </a:path>
                <a:path w="941070" h="966470">
                  <a:moveTo>
                    <a:pt x="530158" y="887971"/>
                  </a:moveTo>
                  <a:lnTo>
                    <a:pt x="488225" y="884362"/>
                  </a:lnTo>
                  <a:lnTo>
                    <a:pt x="446877" y="873553"/>
                  </a:lnTo>
                  <a:lnTo>
                    <a:pt x="406160" y="855573"/>
                  </a:lnTo>
                  <a:lnTo>
                    <a:pt x="366120" y="830452"/>
                  </a:lnTo>
                  <a:lnTo>
                    <a:pt x="326804" y="798216"/>
                  </a:lnTo>
                  <a:lnTo>
                    <a:pt x="288258" y="758896"/>
                  </a:lnTo>
                  <a:lnTo>
                    <a:pt x="250529" y="712520"/>
                  </a:lnTo>
                  <a:lnTo>
                    <a:pt x="212591" y="657321"/>
                  </a:lnTo>
                  <a:lnTo>
                    <a:pt x="180453" y="602809"/>
                  </a:lnTo>
                  <a:lnTo>
                    <a:pt x="154103" y="551748"/>
                  </a:lnTo>
                  <a:lnTo>
                    <a:pt x="133525" y="506899"/>
                  </a:lnTo>
                  <a:lnTo>
                    <a:pt x="118708" y="471025"/>
                  </a:lnTo>
                  <a:lnTo>
                    <a:pt x="96301" y="406323"/>
                  </a:lnTo>
                  <a:lnTo>
                    <a:pt x="85255" y="362569"/>
                  </a:lnTo>
                  <a:lnTo>
                    <a:pt x="78722" y="317170"/>
                  </a:lnTo>
                  <a:lnTo>
                    <a:pt x="78925" y="271671"/>
                  </a:lnTo>
                  <a:lnTo>
                    <a:pt x="88087" y="227617"/>
                  </a:lnTo>
                  <a:lnTo>
                    <a:pt x="108433" y="186553"/>
                  </a:lnTo>
                  <a:lnTo>
                    <a:pt x="142185" y="150025"/>
                  </a:lnTo>
                  <a:lnTo>
                    <a:pt x="192071" y="121723"/>
                  </a:lnTo>
                  <a:lnTo>
                    <a:pt x="248853" y="112052"/>
                  </a:lnTo>
                  <a:lnTo>
                    <a:pt x="287315" y="116230"/>
                  </a:lnTo>
                  <a:lnTo>
                    <a:pt x="320503" y="126914"/>
                  </a:lnTo>
                  <a:lnTo>
                    <a:pt x="349219" y="141327"/>
                  </a:lnTo>
                  <a:lnTo>
                    <a:pt x="374265" y="156692"/>
                  </a:lnTo>
                  <a:lnTo>
                    <a:pt x="392252" y="167910"/>
                  </a:lnTo>
                  <a:lnTo>
                    <a:pt x="409308" y="177249"/>
                  </a:lnTo>
                  <a:lnTo>
                    <a:pt x="425768" y="183637"/>
                  </a:lnTo>
                  <a:lnTo>
                    <a:pt x="441969" y="186004"/>
                  </a:lnTo>
                  <a:lnTo>
                    <a:pt x="442947" y="186004"/>
                  </a:lnTo>
                  <a:lnTo>
                    <a:pt x="494856" y="162098"/>
                  </a:lnTo>
                  <a:lnTo>
                    <a:pt x="515057" y="145808"/>
                  </a:lnTo>
                  <a:lnTo>
                    <a:pt x="547324" y="120430"/>
                  </a:lnTo>
                  <a:lnTo>
                    <a:pt x="586932" y="96613"/>
                  </a:lnTo>
                  <a:lnTo>
                    <a:pt x="635242" y="80852"/>
                  </a:lnTo>
                  <a:lnTo>
                    <a:pt x="693619" y="79641"/>
                  </a:lnTo>
                  <a:lnTo>
                    <a:pt x="701788" y="80930"/>
                  </a:lnTo>
                  <a:lnTo>
                    <a:pt x="761456" y="104580"/>
                  </a:lnTo>
                  <a:lnTo>
                    <a:pt x="791868" y="127918"/>
                  </a:lnTo>
                  <a:lnTo>
                    <a:pt x="816925" y="157457"/>
                  </a:lnTo>
                  <a:lnTo>
                    <a:pt x="836616" y="193163"/>
                  </a:lnTo>
                  <a:lnTo>
                    <a:pt x="850931" y="235002"/>
                  </a:lnTo>
                  <a:lnTo>
                    <a:pt x="859862" y="282940"/>
                  </a:lnTo>
                  <a:lnTo>
                    <a:pt x="863396" y="336942"/>
                  </a:lnTo>
                  <a:lnTo>
                    <a:pt x="861524" y="396974"/>
                  </a:lnTo>
                  <a:lnTo>
                    <a:pt x="854236" y="463003"/>
                  </a:lnTo>
                  <a:lnTo>
                    <a:pt x="847275" y="504286"/>
                  </a:lnTo>
                  <a:lnTo>
                    <a:pt x="835580" y="557261"/>
                  </a:lnTo>
                  <a:lnTo>
                    <a:pt x="818160" y="617435"/>
                  </a:lnTo>
                  <a:lnTo>
                    <a:pt x="794026" y="680313"/>
                  </a:lnTo>
                  <a:lnTo>
                    <a:pt x="776337" y="716539"/>
                  </a:lnTo>
                  <a:lnTo>
                    <a:pt x="754367" y="753417"/>
                  </a:lnTo>
                  <a:lnTo>
                    <a:pt x="727780" y="789153"/>
                  </a:lnTo>
                  <a:lnTo>
                    <a:pt x="696241" y="821956"/>
                  </a:lnTo>
                  <a:lnTo>
                    <a:pt x="659415" y="850032"/>
                  </a:lnTo>
                  <a:lnTo>
                    <a:pt x="616967" y="871589"/>
                  </a:lnTo>
                  <a:lnTo>
                    <a:pt x="568563" y="884834"/>
                  </a:lnTo>
                  <a:lnTo>
                    <a:pt x="539813" y="887774"/>
                  </a:lnTo>
                  <a:lnTo>
                    <a:pt x="530158" y="887971"/>
                  </a:lnTo>
                  <a:close/>
                </a:path>
                <a:path w="941070" h="966470">
                  <a:moveTo>
                    <a:pt x="530158" y="810018"/>
                  </a:moveTo>
                  <a:lnTo>
                    <a:pt x="489690" y="804929"/>
                  </a:lnTo>
                  <a:lnTo>
                    <a:pt x="450669" y="790528"/>
                  </a:lnTo>
                  <a:lnTo>
                    <a:pt x="413290" y="768118"/>
                  </a:lnTo>
                  <a:lnTo>
                    <a:pt x="377749" y="738998"/>
                  </a:lnTo>
                  <a:lnTo>
                    <a:pt x="344241" y="704471"/>
                  </a:lnTo>
                  <a:lnTo>
                    <a:pt x="312962" y="665837"/>
                  </a:lnTo>
                  <a:lnTo>
                    <a:pt x="284108" y="624397"/>
                  </a:lnTo>
                  <a:lnTo>
                    <a:pt x="257874" y="581454"/>
                  </a:lnTo>
                  <a:lnTo>
                    <a:pt x="234456" y="538307"/>
                  </a:lnTo>
                  <a:lnTo>
                    <a:pt x="214050" y="496259"/>
                  </a:lnTo>
                  <a:lnTo>
                    <a:pt x="196851" y="456610"/>
                  </a:lnTo>
                  <a:lnTo>
                    <a:pt x="183054" y="420662"/>
                  </a:lnTo>
                  <a:lnTo>
                    <a:pt x="161917" y="347619"/>
                  </a:lnTo>
                  <a:lnTo>
                    <a:pt x="155856" y="293504"/>
                  </a:lnTo>
                  <a:lnTo>
                    <a:pt x="161216" y="254875"/>
                  </a:lnTo>
                  <a:lnTo>
                    <a:pt x="191588" y="210324"/>
                  </a:lnTo>
                  <a:lnTo>
                    <a:pt x="233228" y="191309"/>
                  </a:lnTo>
                  <a:lnTo>
                    <a:pt x="248853" y="190004"/>
                  </a:lnTo>
                  <a:lnTo>
                    <a:pt x="271912" y="192732"/>
                  </a:lnTo>
                  <a:lnTo>
                    <a:pt x="292965" y="199985"/>
                  </a:lnTo>
                  <a:lnTo>
                    <a:pt x="312863" y="210369"/>
                  </a:lnTo>
                  <a:lnTo>
                    <a:pt x="332457" y="222491"/>
                  </a:lnTo>
                  <a:lnTo>
                    <a:pt x="356253" y="237175"/>
                  </a:lnTo>
                  <a:lnTo>
                    <a:pt x="382093" y="250521"/>
                  </a:lnTo>
                  <a:lnTo>
                    <a:pt x="410493" y="260222"/>
                  </a:lnTo>
                  <a:lnTo>
                    <a:pt x="441969" y="263969"/>
                  </a:lnTo>
                  <a:lnTo>
                    <a:pt x="444268" y="263969"/>
                  </a:lnTo>
                  <a:lnTo>
                    <a:pt x="482967" y="257502"/>
                  </a:lnTo>
                  <a:lnTo>
                    <a:pt x="539583" y="226076"/>
                  </a:lnTo>
                  <a:lnTo>
                    <a:pt x="564714" y="205905"/>
                  </a:lnTo>
                  <a:lnTo>
                    <a:pt x="587392" y="187727"/>
                  </a:lnTo>
                  <a:lnTo>
                    <a:pt x="611471" y="171696"/>
                  </a:lnTo>
                  <a:lnTo>
                    <a:pt x="637972" y="160272"/>
                  </a:lnTo>
                  <a:lnTo>
                    <a:pt x="667915" y="155917"/>
                  </a:lnTo>
                  <a:lnTo>
                    <a:pt x="679131" y="156540"/>
                  </a:lnTo>
                  <a:lnTo>
                    <a:pt x="741733" y="188639"/>
                  </a:lnTo>
                  <a:lnTo>
                    <a:pt x="763229" y="221159"/>
                  </a:lnTo>
                  <a:lnTo>
                    <a:pt x="776853" y="261168"/>
                  </a:lnTo>
                  <a:lnTo>
                    <a:pt x="783829" y="306452"/>
                  </a:lnTo>
                  <a:lnTo>
                    <a:pt x="785377" y="354800"/>
                  </a:lnTo>
                  <a:lnTo>
                    <a:pt x="782722" y="403996"/>
                  </a:lnTo>
                  <a:lnTo>
                    <a:pt x="777084" y="451827"/>
                  </a:lnTo>
                  <a:lnTo>
                    <a:pt x="765279" y="515804"/>
                  </a:lnTo>
                  <a:lnTo>
                    <a:pt x="754863" y="557593"/>
                  </a:lnTo>
                  <a:lnTo>
                    <a:pt x="740841" y="602699"/>
                  </a:lnTo>
                  <a:lnTo>
                    <a:pt x="722764" y="648711"/>
                  </a:lnTo>
                  <a:lnTo>
                    <a:pt x="700186" y="693215"/>
                  </a:lnTo>
                  <a:lnTo>
                    <a:pt x="672656" y="733801"/>
                  </a:lnTo>
                  <a:lnTo>
                    <a:pt x="639729" y="768055"/>
                  </a:lnTo>
                  <a:lnTo>
                    <a:pt x="600956" y="793567"/>
                  </a:lnTo>
                  <a:lnTo>
                    <a:pt x="555888" y="807923"/>
                  </a:lnTo>
                  <a:lnTo>
                    <a:pt x="536636" y="809885"/>
                  </a:lnTo>
                  <a:lnTo>
                    <a:pt x="530158" y="810018"/>
                  </a:lnTo>
                  <a:close/>
                </a:path>
                <a:path w="941070" h="966470">
                  <a:moveTo>
                    <a:pt x="240991" y="270624"/>
                  </a:moveTo>
                  <a:lnTo>
                    <a:pt x="260808" y="271003"/>
                  </a:lnTo>
                  <a:lnTo>
                    <a:pt x="291528" y="288848"/>
                  </a:lnTo>
                  <a:lnTo>
                    <a:pt x="333536" y="313603"/>
                  </a:lnTo>
                  <a:lnTo>
                    <a:pt x="387217" y="334716"/>
                  </a:lnTo>
                  <a:lnTo>
                    <a:pt x="452954" y="341630"/>
                  </a:lnTo>
                  <a:lnTo>
                    <a:pt x="511391" y="330171"/>
                  </a:lnTo>
                  <a:lnTo>
                    <a:pt x="559327" y="307025"/>
                  </a:lnTo>
                  <a:lnTo>
                    <a:pt x="598317" y="279112"/>
                  </a:lnTo>
                  <a:lnTo>
                    <a:pt x="629914" y="253353"/>
                  </a:lnTo>
                  <a:lnTo>
                    <a:pt x="655673" y="236668"/>
                  </a:lnTo>
                  <a:lnTo>
                    <a:pt x="691247" y="250682"/>
                  </a:lnTo>
                  <a:lnTo>
                    <a:pt x="706117" y="314017"/>
                  </a:lnTo>
                  <a:lnTo>
                    <a:pt x="707113" y="358201"/>
                  </a:lnTo>
                  <a:lnTo>
                    <a:pt x="703967" y="407764"/>
                  </a:lnTo>
                  <a:lnTo>
                    <a:pt x="696791" y="460481"/>
                  </a:lnTo>
                  <a:lnTo>
                    <a:pt x="685698" y="514128"/>
                  </a:lnTo>
                  <a:lnTo>
                    <a:pt x="670801" y="566482"/>
                  </a:lnTo>
                  <a:lnTo>
                    <a:pt x="652213" y="615317"/>
                  </a:lnTo>
                  <a:lnTo>
                    <a:pt x="630046" y="658411"/>
                  </a:lnTo>
                  <a:lnTo>
                    <a:pt x="604413" y="693539"/>
                  </a:lnTo>
                  <a:lnTo>
                    <a:pt x="575427" y="718476"/>
                  </a:lnTo>
                  <a:lnTo>
                    <a:pt x="543201" y="730999"/>
                  </a:lnTo>
                  <a:lnTo>
                    <a:pt x="509443" y="729577"/>
                  </a:lnTo>
                  <a:lnTo>
                    <a:pt x="440730" y="691065"/>
                  </a:lnTo>
                  <a:lnTo>
                    <a:pt x="407013" y="657821"/>
                  </a:lnTo>
                  <a:lnTo>
                    <a:pt x="374549" y="617813"/>
                  </a:lnTo>
                  <a:lnTo>
                    <a:pt x="343957" y="572966"/>
                  </a:lnTo>
                  <a:lnTo>
                    <a:pt x="315858" y="525200"/>
                  </a:lnTo>
                  <a:lnTo>
                    <a:pt x="290870" y="476439"/>
                  </a:lnTo>
                  <a:lnTo>
                    <a:pt x="269614" y="428605"/>
                  </a:lnTo>
                  <a:lnTo>
                    <a:pt x="252709" y="383620"/>
                  </a:lnTo>
                  <a:lnTo>
                    <a:pt x="240774" y="343408"/>
                  </a:lnTo>
                  <a:lnTo>
                    <a:pt x="234296" y="284987"/>
                  </a:lnTo>
                  <a:lnTo>
                    <a:pt x="240991" y="270624"/>
                  </a:lnTo>
                  <a:close/>
                </a:path>
                <a:path w="941070" h="966470">
                  <a:moveTo>
                    <a:pt x="530158" y="654100"/>
                  </a:moveTo>
                  <a:lnTo>
                    <a:pt x="493719" y="633783"/>
                  </a:lnTo>
                  <a:lnTo>
                    <a:pt x="444369" y="580994"/>
                  </a:lnTo>
                  <a:lnTo>
                    <a:pt x="417551" y="543316"/>
                  </a:lnTo>
                  <a:lnTo>
                    <a:pt x="392861" y="502942"/>
                  </a:lnTo>
                  <a:lnTo>
                    <a:pt x="370697" y="461591"/>
                  </a:lnTo>
                  <a:lnTo>
                    <a:pt x="351456" y="420979"/>
                  </a:lnTo>
                  <a:lnTo>
                    <a:pt x="348370" y="414058"/>
                  </a:lnTo>
                  <a:lnTo>
                    <a:pt x="354758" y="406615"/>
                  </a:lnTo>
                  <a:lnTo>
                    <a:pt x="362048" y="408673"/>
                  </a:lnTo>
                  <a:lnTo>
                    <a:pt x="380526" y="413289"/>
                  </a:lnTo>
                  <a:lnTo>
                    <a:pt x="400008" y="416821"/>
                  </a:lnTo>
                  <a:lnTo>
                    <a:pt x="420491" y="419079"/>
                  </a:lnTo>
                  <a:lnTo>
                    <a:pt x="441969" y="419874"/>
                  </a:lnTo>
                  <a:lnTo>
                    <a:pt x="446909" y="419874"/>
                  </a:lnTo>
                  <a:lnTo>
                    <a:pt x="504077" y="413125"/>
                  </a:lnTo>
                  <a:lnTo>
                    <a:pt x="545858" y="400497"/>
                  </a:lnTo>
                  <a:lnTo>
                    <a:pt x="582490" y="383569"/>
                  </a:lnTo>
                  <a:lnTo>
                    <a:pt x="620353" y="360121"/>
                  </a:lnTo>
                  <a:lnTo>
                    <a:pt x="628608" y="364769"/>
                  </a:lnTo>
                  <a:lnTo>
                    <a:pt x="624531" y="415716"/>
                  </a:lnTo>
                  <a:lnTo>
                    <a:pt x="617346" y="463173"/>
                  </a:lnTo>
                  <a:lnTo>
                    <a:pt x="606174" y="512322"/>
                  </a:lnTo>
                  <a:lnTo>
                    <a:pt x="590528" y="560864"/>
                  </a:lnTo>
                  <a:lnTo>
                    <a:pt x="569921" y="606501"/>
                  </a:lnTo>
                  <a:lnTo>
                    <a:pt x="543923" y="644124"/>
                  </a:lnTo>
                  <a:lnTo>
                    <a:pt x="530526" y="654088"/>
                  </a:lnTo>
                  <a:lnTo>
                    <a:pt x="530158" y="654100"/>
                  </a:lnTo>
                  <a:close/>
                </a:path>
              </a:pathLst>
            </a:custGeom>
            <a:ln w="25400">
              <a:solidFill>
                <a:srgbClr val="EF7C0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Performance</a:t>
            </a:r>
            <a:r>
              <a:rPr spc="200" dirty="0"/>
              <a:t> </a:t>
            </a:r>
            <a:r>
              <a:rPr spc="-10" dirty="0"/>
              <a:t>Indicators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11021" y="2085540"/>
            <a:ext cx="9457055" cy="18122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27050" algn="just">
              <a:lnSpc>
                <a:spcPct val="112500"/>
              </a:lnSpc>
              <a:spcBef>
                <a:spcPts val="100"/>
              </a:spcBef>
            </a:pP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Performance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indicators illustrate the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45" dirty="0">
                <a:solidFill>
                  <a:srgbClr val="0A0047"/>
                </a:solidFill>
                <a:latin typeface="Arial"/>
                <a:cs typeface="Arial"/>
              </a:rPr>
              <a:t>ways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 in which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individuals can develop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and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demonstrate</a:t>
            </a:r>
            <a:r>
              <a:rPr sz="2000" spc="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their</a:t>
            </a:r>
            <a:r>
              <a:rPr sz="2000" spc="5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competence</a:t>
            </a:r>
            <a:r>
              <a:rPr sz="2000" spc="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at</a:t>
            </a:r>
            <a:r>
              <a:rPr sz="2000" spc="5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each</a:t>
            </a:r>
            <a:r>
              <a:rPr sz="2000" spc="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of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the</a:t>
            </a:r>
            <a:r>
              <a:rPr sz="2000" spc="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5</a:t>
            </a:r>
            <a:r>
              <a:rPr sz="2000" spc="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developmental</a:t>
            </a:r>
            <a:r>
              <a:rPr sz="2000" spc="5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phases.</a:t>
            </a:r>
            <a:endParaRPr sz="2000">
              <a:latin typeface="Arial"/>
              <a:cs typeface="Arial"/>
            </a:endParaRPr>
          </a:p>
          <a:p>
            <a:pPr marL="12700" marR="5080" algn="just">
              <a:lnSpc>
                <a:spcPct val="112500"/>
              </a:lnSpc>
              <a:spcBef>
                <a:spcPts val="565"/>
              </a:spcBef>
            </a:pP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The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Blueprint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provides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examples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of how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the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management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competencies 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can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be</a:t>
            </a:r>
            <a:r>
              <a:rPr sz="2000" spc="4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contextualised</a:t>
            </a:r>
            <a:r>
              <a:rPr sz="2000" spc="50" dirty="0">
                <a:solidFill>
                  <a:srgbClr val="0A0047"/>
                </a:solidFill>
                <a:latin typeface="Arial"/>
                <a:cs typeface="Arial"/>
              </a:rPr>
              <a:t> for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different</a:t>
            </a:r>
            <a:r>
              <a:rPr sz="2000" spc="5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phases</a:t>
            </a:r>
            <a:r>
              <a:rPr sz="2000" spc="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settings</a:t>
            </a:r>
            <a:r>
              <a:rPr sz="2000" spc="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5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the</a:t>
            </a:r>
            <a:r>
              <a:rPr sz="2000" spc="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performance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indicators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that</a:t>
            </a:r>
            <a:r>
              <a:rPr sz="2000" spc="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could</a:t>
            </a:r>
            <a:r>
              <a:rPr sz="2000" spc="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demonstrate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how</a:t>
            </a:r>
            <a:r>
              <a:rPr sz="2000" spc="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they</a:t>
            </a:r>
            <a:r>
              <a:rPr sz="2000" spc="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have</a:t>
            </a:r>
            <a:r>
              <a:rPr sz="2000" spc="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been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30" dirty="0">
                <a:solidFill>
                  <a:srgbClr val="0A0047"/>
                </a:solidFill>
                <a:latin typeface="Arial"/>
                <a:cs typeface="Arial"/>
              </a:rPr>
              <a:t>achieved.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For</a:t>
            </a:r>
            <a:r>
              <a:rPr sz="2000" spc="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example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630" dirty="0">
                <a:solidFill>
                  <a:srgbClr val="0A0047"/>
                </a:solidFill>
                <a:latin typeface="Arial"/>
                <a:cs typeface="Arial"/>
              </a:rPr>
              <a:t>…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11021" y="4268432"/>
            <a:ext cx="5798185" cy="38608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400"/>
              </a:lnSpc>
              <a:spcBef>
                <a:spcPts val="180"/>
              </a:spcBef>
            </a:pPr>
            <a:r>
              <a:rPr sz="1200" dirty="0">
                <a:solidFill>
                  <a:srgbClr val="0A0047"/>
                </a:solidFill>
                <a:latin typeface="Times New Roman"/>
                <a:cs typeface="Times New Roman"/>
              </a:rPr>
              <a:t>Table</a:t>
            </a:r>
            <a:r>
              <a:rPr sz="1200" spc="180" dirty="0">
                <a:solidFill>
                  <a:srgbClr val="0A0047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A0047"/>
                </a:solidFill>
                <a:latin typeface="Times New Roman"/>
                <a:cs typeface="Times New Roman"/>
              </a:rPr>
              <a:t>4</a:t>
            </a:r>
            <a:r>
              <a:rPr sz="1200" spc="185" dirty="0">
                <a:solidFill>
                  <a:srgbClr val="0A0047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A0047"/>
                </a:solidFill>
                <a:latin typeface="Times New Roman"/>
                <a:cs typeface="Times New Roman"/>
              </a:rPr>
              <a:t>Career</a:t>
            </a:r>
            <a:r>
              <a:rPr sz="1200" spc="185" dirty="0">
                <a:solidFill>
                  <a:srgbClr val="0A0047"/>
                </a:solidFill>
                <a:latin typeface="Times New Roman"/>
                <a:cs typeface="Times New Roman"/>
              </a:rPr>
              <a:t> </a:t>
            </a:r>
            <a:r>
              <a:rPr sz="1200" spc="50" dirty="0">
                <a:solidFill>
                  <a:srgbClr val="0A0047"/>
                </a:solidFill>
                <a:latin typeface="Times New Roman"/>
                <a:cs typeface="Times New Roman"/>
              </a:rPr>
              <a:t>management</a:t>
            </a:r>
            <a:r>
              <a:rPr sz="1200" spc="185" dirty="0">
                <a:solidFill>
                  <a:srgbClr val="0A0047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A0047"/>
                </a:solidFill>
                <a:latin typeface="Times New Roman"/>
                <a:cs typeface="Times New Roman"/>
              </a:rPr>
              <a:t>competencies,</a:t>
            </a:r>
            <a:r>
              <a:rPr sz="1200" spc="185" dirty="0">
                <a:solidFill>
                  <a:srgbClr val="0A0047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A0047"/>
                </a:solidFill>
                <a:latin typeface="Times New Roman"/>
                <a:cs typeface="Times New Roman"/>
              </a:rPr>
              <a:t>contextualisation</a:t>
            </a:r>
            <a:r>
              <a:rPr sz="1200" spc="185" dirty="0">
                <a:solidFill>
                  <a:srgbClr val="0A0047"/>
                </a:solidFill>
                <a:latin typeface="Times New Roman"/>
                <a:cs typeface="Times New Roman"/>
              </a:rPr>
              <a:t> </a:t>
            </a:r>
            <a:r>
              <a:rPr sz="1200" spc="70" dirty="0">
                <a:solidFill>
                  <a:srgbClr val="0A0047"/>
                </a:solidFill>
                <a:latin typeface="Times New Roman"/>
                <a:cs typeface="Times New Roman"/>
              </a:rPr>
              <a:t>and</a:t>
            </a:r>
            <a:r>
              <a:rPr sz="1200" spc="185" dirty="0">
                <a:solidFill>
                  <a:srgbClr val="0A0047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A0047"/>
                </a:solidFill>
                <a:latin typeface="Times New Roman"/>
                <a:cs typeface="Times New Roman"/>
              </a:rPr>
              <a:t>performance</a:t>
            </a:r>
            <a:r>
              <a:rPr sz="1200" spc="185" dirty="0">
                <a:solidFill>
                  <a:srgbClr val="0A0047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0A0047"/>
                </a:solidFill>
                <a:latin typeface="Times New Roman"/>
                <a:cs typeface="Times New Roman"/>
              </a:rPr>
              <a:t>indicators continued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998625"/>
              </p:ext>
            </p:extLst>
          </p:nvPr>
        </p:nvGraphicFramePr>
        <p:xfrm>
          <a:off x="1123721" y="4709998"/>
          <a:ext cx="6264274" cy="25572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8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4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15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7655">
                <a:tc gridSpan="3"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900" b="1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Career</a:t>
                      </a:r>
                      <a:r>
                        <a:rPr sz="900" b="1" spc="1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r>
                        <a:rPr sz="900" b="1" spc="10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competency</a:t>
                      </a:r>
                      <a:r>
                        <a:rPr sz="900" b="1" spc="1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7:</a:t>
                      </a:r>
                      <a:r>
                        <a:rPr sz="900" b="1" spc="10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Understand</a:t>
                      </a:r>
                      <a:r>
                        <a:rPr sz="900" b="1" spc="10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900" b="1" spc="1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relationship</a:t>
                      </a:r>
                      <a:r>
                        <a:rPr sz="900" b="1" spc="10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between</a:t>
                      </a:r>
                      <a:r>
                        <a:rPr sz="900" b="1" spc="1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work,</a:t>
                      </a:r>
                      <a:r>
                        <a:rPr sz="900" b="1" spc="10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society</a:t>
                      </a:r>
                      <a:r>
                        <a:rPr sz="900" b="1" spc="10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900" b="1" spc="1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900" b="1" spc="10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economy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7C8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65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Phase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455EAB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Context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455EAB"/>
                    </a:solidFill>
                  </a:tcPr>
                </a:tc>
                <a:tc>
                  <a:txBody>
                    <a:bodyPr/>
                    <a:lstStyle/>
                    <a:p>
                      <a:pPr marL="116839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Performance</a:t>
                      </a:r>
                      <a:r>
                        <a:rPr sz="900" b="1" spc="1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Indicator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455E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6290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-1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Awareness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71755" marR="91440">
                        <a:lnSpc>
                          <a:spcPct val="111100"/>
                        </a:lnSpc>
                        <a:spcBef>
                          <a:spcPts val="565"/>
                        </a:spcBef>
                      </a:pPr>
                      <a:r>
                        <a:rPr sz="900" spc="-1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Recognise</a:t>
                      </a:r>
                      <a:r>
                        <a:rPr sz="900" spc="5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900" spc="5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people</a:t>
                      </a:r>
                      <a:r>
                        <a:rPr sz="900" spc="6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900" spc="5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paid</a:t>
                      </a:r>
                      <a:r>
                        <a:rPr sz="900" spc="6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6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unpaid</a:t>
                      </a:r>
                      <a:r>
                        <a:rPr sz="900" spc="6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roles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B w="6350">
                      <a:solidFill>
                        <a:srgbClr val="C7C8E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Context:</a:t>
                      </a:r>
                      <a:r>
                        <a:rPr sz="900" b="1" spc="11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Pre-</a:t>
                      </a:r>
                      <a:r>
                        <a:rPr sz="900" b="1" spc="-1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school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71755" marR="234950">
                        <a:lnSpc>
                          <a:spcPct val="111100"/>
                        </a:lnSpc>
                        <a:spcBef>
                          <a:spcPts val="565"/>
                        </a:spcBef>
                      </a:pPr>
                      <a:r>
                        <a:rPr sz="900" spc="-1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Pre-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schoolers</a:t>
                      </a:r>
                      <a:r>
                        <a:rPr sz="900" spc="4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will</a:t>
                      </a:r>
                      <a:r>
                        <a:rPr sz="900" spc="4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be</a:t>
                      </a:r>
                      <a:r>
                        <a:rPr sz="900" spc="4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able</a:t>
                      </a:r>
                      <a:r>
                        <a:rPr sz="900" spc="4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4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discover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what</a:t>
                      </a:r>
                      <a:r>
                        <a:rPr sz="900" spc="4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jobs</a:t>
                      </a:r>
                      <a:r>
                        <a:rPr sz="900" spc="4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are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B w="6350">
                      <a:solidFill>
                        <a:srgbClr val="C7C8E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6545" marR="124460" indent="-180340">
                        <a:lnSpc>
                          <a:spcPct val="101200"/>
                        </a:lnSpc>
                        <a:spcBef>
                          <a:spcPts val="114"/>
                        </a:spcBef>
                        <a:buClr>
                          <a:srgbClr val="455EAB"/>
                        </a:buClr>
                        <a:buSzPct val="155555"/>
                        <a:buFont typeface="Arial"/>
                        <a:buChar char="&gt;"/>
                        <a:tabLst>
                          <a:tab pos="297180" algn="l"/>
                        </a:tabLst>
                      </a:pP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Name</a:t>
                      </a:r>
                      <a:r>
                        <a:rPr sz="900" spc="3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some</a:t>
                      </a:r>
                      <a:r>
                        <a:rPr sz="900" spc="3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jobs</a:t>
                      </a:r>
                      <a:r>
                        <a:rPr sz="900" spc="4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people</a:t>
                      </a:r>
                      <a:r>
                        <a:rPr sz="900" spc="3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sz="900" spc="4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3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get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paid</a:t>
                      </a:r>
                      <a:r>
                        <a:rPr sz="900" spc="4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for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296545" indent="-180340">
                        <a:lnSpc>
                          <a:spcPts val="1585"/>
                        </a:lnSpc>
                        <a:buClr>
                          <a:srgbClr val="455EAB"/>
                        </a:buClr>
                        <a:buSzPct val="155555"/>
                        <a:buFont typeface="Arial"/>
                        <a:buChar char="&gt;"/>
                        <a:tabLst>
                          <a:tab pos="297180" algn="l"/>
                        </a:tabLst>
                      </a:pP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Name</a:t>
                      </a:r>
                      <a:r>
                        <a:rPr sz="900" spc="3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some</a:t>
                      </a:r>
                      <a:r>
                        <a:rPr sz="900" spc="3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jobs</a:t>
                      </a:r>
                      <a:r>
                        <a:rPr sz="900" spc="3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people</a:t>
                      </a:r>
                      <a:r>
                        <a:rPr sz="900" spc="3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sz="900" spc="3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i="1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not</a:t>
                      </a:r>
                      <a:r>
                        <a:rPr sz="900" i="1" spc="3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get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2965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paid</a:t>
                      </a:r>
                      <a:r>
                        <a:rPr sz="900" spc="4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for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14604" marB="0">
                    <a:lnB w="6350">
                      <a:solidFill>
                        <a:srgbClr val="C7C8E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0610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-1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Exploring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71755" marR="64135">
                        <a:lnSpc>
                          <a:spcPct val="111100"/>
                        </a:lnSpc>
                        <a:spcBef>
                          <a:spcPts val="565"/>
                        </a:spcBef>
                      </a:pP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Discover</a:t>
                      </a:r>
                      <a:r>
                        <a:rPr sz="900" spc="1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how</a:t>
                      </a:r>
                      <a:r>
                        <a:rPr sz="900" spc="1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900" spc="5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contributes</a:t>
                      </a:r>
                      <a:r>
                        <a:rPr sz="900" spc="12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12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individuals’</a:t>
                      </a:r>
                      <a:r>
                        <a:rPr sz="900" spc="12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lives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T w="6350">
                      <a:solidFill>
                        <a:srgbClr val="C7C8E5"/>
                      </a:solidFill>
                      <a:prstDash val="solid"/>
                    </a:lnT>
                    <a:lnB w="6350" cap="flat" cmpd="sng" algn="ctr">
                      <a:solidFill>
                        <a:srgbClr val="C7C8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Context:</a:t>
                      </a:r>
                      <a:r>
                        <a:rPr sz="900" b="1" spc="9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Primary</a:t>
                      </a:r>
                      <a:r>
                        <a:rPr sz="900" b="1" spc="9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School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71755" marR="109220">
                        <a:lnSpc>
                          <a:spcPct val="111100"/>
                        </a:lnSpc>
                        <a:spcBef>
                          <a:spcPts val="565"/>
                        </a:spcBef>
                      </a:pP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900" spc="7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will</a:t>
                      </a:r>
                      <a:r>
                        <a:rPr sz="900" spc="7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be</a:t>
                      </a:r>
                      <a:r>
                        <a:rPr sz="900" spc="7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able</a:t>
                      </a:r>
                      <a:r>
                        <a:rPr sz="900" spc="8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7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understand</a:t>
                      </a:r>
                      <a:r>
                        <a:rPr sz="900" spc="7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contribution</a:t>
                      </a:r>
                      <a:r>
                        <a:rPr sz="900" spc="10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10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900" spc="10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10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family</a:t>
                      </a:r>
                      <a:r>
                        <a:rPr sz="900" spc="10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life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T w="6350">
                      <a:solidFill>
                        <a:srgbClr val="C7C8E5"/>
                      </a:solidFill>
                      <a:prstDash val="solid"/>
                    </a:lnT>
                    <a:lnB w="6350" cap="flat" cmpd="sng" algn="ctr">
                      <a:solidFill>
                        <a:srgbClr val="C7C8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6545" marR="88265" indent="-180340">
                        <a:lnSpc>
                          <a:spcPct val="107800"/>
                        </a:lnSpc>
                        <a:spcBef>
                          <a:spcPts val="5"/>
                        </a:spcBef>
                        <a:buClr>
                          <a:srgbClr val="455EAB"/>
                        </a:buClr>
                        <a:buSzPct val="155555"/>
                        <a:buFont typeface="Arial"/>
                        <a:buChar char="&gt;"/>
                        <a:tabLst>
                          <a:tab pos="297180" algn="l"/>
                        </a:tabLst>
                      </a:pPr>
                      <a:r>
                        <a:rPr sz="900" spc="-5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Talk</a:t>
                      </a:r>
                      <a:r>
                        <a:rPr sz="900" spc="6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6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900" spc="7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parents</a:t>
                      </a:r>
                      <a:r>
                        <a:rPr sz="900" spc="6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900" spc="7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carers</a:t>
                      </a:r>
                      <a:r>
                        <a:rPr sz="900" spc="6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about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5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900" spc="5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they</a:t>
                      </a:r>
                      <a:r>
                        <a:rPr sz="900" spc="5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do,</a:t>
                      </a:r>
                      <a:r>
                        <a:rPr sz="900" spc="5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900" spc="5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paid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employment</a:t>
                      </a:r>
                      <a:r>
                        <a:rPr sz="900" spc="9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9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unpaid</a:t>
                      </a:r>
                      <a:r>
                        <a:rPr sz="900" spc="9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900" spc="9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900" spc="9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home</a:t>
                      </a:r>
                      <a:r>
                        <a:rPr sz="900" spc="7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7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find</a:t>
                      </a:r>
                      <a:r>
                        <a:rPr sz="900" spc="7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out</a:t>
                      </a:r>
                      <a:r>
                        <a:rPr sz="900" spc="7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how</a:t>
                      </a:r>
                      <a:r>
                        <a:rPr sz="900" spc="7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it</a:t>
                      </a:r>
                      <a:r>
                        <a:rPr sz="900" spc="7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contributes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296545">
                        <a:lnSpc>
                          <a:spcPts val="1030"/>
                        </a:lnSpc>
                        <a:spcBef>
                          <a:spcPts val="120"/>
                        </a:spcBef>
                      </a:pP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6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6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family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296545" marR="0" lvl="0" indent="-18034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5EAB"/>
                        </a:buClr>
                        <a:buSzPct val="155555"/>
                        <a:buFont typeface="Arial"/>
                        <a:buChar char="&gt;"/>
                        <a:tabLst>
                          <a:tab pos="297180" algn="l"/>
                        </a:tabLst>
                        <a:defRPr/>
                      </a:pP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Make a list of</a:t>
                      </a:r>
                      <a:r>
                        <a:rPr sz="900" spc="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ways</a:t>
                      </a:r>
                      <a:r>
                        <a:rPr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in which </a:t>
                      </a:r>
                      <a:r>
                        <a:rPr sz="900" spc="-2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lang="en-AU" sz="900" spc="-2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AU"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contributes</a:t>
                      </a:r>
                      <a:r>
                        <a:rPr lang="en-AU" sz="900" spc="13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AU"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lang="en-AU" sz="900" spc="14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AU" sz="90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individuals</a:t>
                      </a:r>
                      <a:r>
                        <a:rPr lang="en-AU" sz="900" spc="14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AU" sz="900" spc="-25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and </a:t>
                      </a:r>
                      <a:r>
                        <a:rPr lang="en-AU" sz="900" spc="-10" dirty="0">
                          <a:solidFill>
                            <a:srgbClr val="0A0047"/>
                          </a:solidFill>
                          <a:latin typeface="Arial"/>
                          <a:cs typeface="Arial"/>
                        </a:rPr>
                        <a:t>families</a:t>
                      </a:r>
                      <a:endParaRPr lang="en-AU" sz="900" spc="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116205" marR="0" lvl="0" indent="0" defTabSz="914400" eaLnBrk="1" fontAlgn="auto" latinLnBrk="0" hangingPunct="1">
                        <a:lnSpc>
                          <a:spcPts val="16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5EAB"/>
                        </a:buClr>
                        <a:buSzPct val="155555"/>
                        <a:buFont typeface="Arial"/>
                        <a:buNone/>
                        <a:tabLst>
                          <a:tab pos="297180" algn="l"/>
                        </a:tabLst>
                        <a:defRPr/>
                      </a:pPr>
                      <a:endParaRPr lang="en-AU" sz="900" dirty="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T w="6350">
                      <a:solidFill>
                        <a:srgbClr val="C7C8E5"/>
                      </a:solidFill>
                      <a:prstDash val="solid"/>
                    </a:lnT>
                    <a:lnB w="6350" cap="flat" cmpd="sng" algn="ctr">
                      <a:solidFill>
                        <a:srgbClr val="C7C8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95" dirty="0"/>
              <a:t>Reviewing</a:t>
            </a:r>
            <a:r>
              <a:rPr spc="-225" dirty="0"/>
              <a:t> </a:t>
            </a:r>
            <a:r>
              <a:rPr spc="-10" dirty="0"/>
              <a:t>Resources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2500"/>
              </a:lnSpc>
              <a:spcBef>
                <a:spcPts val="100"/>
              </a:spcBef>
            </a:pPr>
            <a:r>
              <a:rPr spc="-20" dirty="0"/>
              <a:t>The</a:t>
            </a:r>
            <a:r>
              <a:rPr spc="20" dirty="0"/>
              <a:t> </a:t>
            </a:r>
            <a:r>
              <a:rPr dirty="0"/>
              <a:t>Blueprint</a:t>
            </a:r>
            <a:r>
              <a:rPr spc="10" dirty="0"/>
              <a:t> </a:t>
            </a:r>
            <a:r>
              <a:rPr spc="-10" dirty="0"/>
              <a:t>allows</a:t>
            </a:r>
            <a:r>
              <a:rPr spc="20" dirty="0"/>
              <a:t> </a:t>
            </a:r>
            <a:r>
              <a:rPr dirty="0"/>
              <a:t>practitioners</a:t>
            </a:r>
            <a:r>
              <a:rPr spc="20" dirty="0"/>
              <a:t> </a:t>
            </a:r>
            <a:r>
              <a:rPr dirty="0"/>
              <a:t>and</a:t>
            </a:r>
            <a:r>
              <a:rPr spc="15" dirty="0"/>
              <a:t> </a:t>
            </a:r>
            <a:r>
              <a:rPr dirty="0"/>
              <a:t>others</a:t>
            </a:r>
            <a:r>
              <a:rPr spc="20" dirty="0"/>
              <a:t> </a:t>
            </a:r>
            <a:r>
              <a:rPr spc="60" dirty="0"/>
              <a:t>to</a:t>
            </a:r>
            <a:r>
              <a:rPr spc="15" dirty="0"/>
              <a:t> </a:t>
            </a:r>
            <a:r>
              <a:rPr dirty="0"/>
              <a:t>apply</a:t>
            </a:r>
            <a:r>
              <a:rPr spc="15" dirty="0"/>
              <a:t> </a:t>
            </a:r>
            <a:r>
              <a:rPr dirty="0"/>
              <a:t>a</a:t>
            </a:r>
            <a:r>
              <a:rPr spc="20" dirty="0"/>
              <a:t> </a:t>
            </a:r>
            <a:r>
              <a:rPr dirty="0"/>
              <a:t>national,</a:t>
            </a:r>
            <a:r>
              <a:rPr spc="20" dirty="0"/>
              <a:t> </a:t>
            </a:r>
            <a:r>
              <a:rPr spc="45" dirty="0"/>
              <a:t>uniform</a:t>
            </a:r>
            <a:r>
              <a:rPr spc="20" dirty="0"/>
              <a:t> </a:t>
            </a:r>
            <a:r>
              <a:rPr spc="-10" dirty="0"/>
              <a:t>coding </a:t>
            </a:r>
            <a:r>
              <a:rPr dirty="0"/>
              <a:t>system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career</a:t>
            </a:r>
            <a:r>
              <a:rPr spc="-35" dirty="0"/>
              <a:t> </a:t>
            </a:r>
            <a:r>
              <a:rPr dirty="0"/>
              <a:t>management</a:t>
            </a:r>
            <a:r>
              <a:rPr spc="-40" dirty="0"/>
              <a:t> </a:t>
            </a:r>
            <a:r>
              <a:rPr dirty="0"/>
              <a:t>competencies</a:t>
            </a:r>
            <a:r>
              <a:rPr spc="-40" dirty="0"/>
              <a:t> </a:t>
            </a:r>
            <a:r>
              <a:rPr spc="60" dirty="0"/>
              <a:t>to</a:t>
            </a:r>
            <a:r>
              <a:rPr spc="-40" dirty="0"/>
              <a:t> </a:t>
            </a:r>
            <a:r>
              <a:rPr dirty="0"/>
              <a:t>career</a:t>
            </a:r>
            <a:r>
              <a:rPr spc="-40" dirty="0"/>
              <a:t> </a:t>
            </a:r>
            <a:r>
              <a:rPr spc="-10" dirty="0"/>
              <a:t>products/resources.</a:t>
            </a:r>
          </a:p>
          <a:p>
            <a:pPr marL="12700" marR="389255">
              <a:lnSpc>
                <a:spcPct val="112500"/>
              </a:lnSpc>
              <a:spcBef>
                <a:spcPts val="565"/>
              </a:spcBef>
            </a:pPr>
            <a:r>
              <a:rPr spc="-35" dirty="0"/>
              <a:t>This</a:t>
            </a:r>
            <a:r>
              <a:rPr spc="45" dirty="0"/>
              <a:t> </a:t>
            </a:r>
            <a:r>
              <a:rPr spc="-10" dirty="0"/>
              <a:t>enables</a:t>
            </a:r>
            <a:r>
              <a:rPr spc="45" dirty="0"/>
              <a:t> </a:t>
            </a:r>
            <a:r>
              <a:rPr dirty="0"/>
              <a:t>users</a:t>
            </a:r>
            <a:r>
              <a:rPr spc="45" dirty="0"/>
              <a:t> </a:t>
            </a:r>
            <a:r>
              <a:rPr spc="60" dirty="0"/>
              <a:t>to</a:t>
            </a:r>
            <a:r>
              <a:rPr spc="40" dirty="0"/>
              <a:t> </a:t>
            </a:r>
            <a:r>
              <a:rPr dirty="0"/>
              <a:t>select</a:t>
            </a:r>
            <a:r>
              <a:rPr spc="40" dirty="0"/>
              <a:t> </a:t>
            </a:r>
            <a:r>
              <a:rPr dirty="0"/>
              <a:t>products/resources</a:t>
            </a:r>
            <a:r>
              <a:rPr spc="45" dirty="0"/>
              <a:t> </a:t>
            </a:r>
            <a:r>
              <a:rPr dirty="0"/>
              <a:t>that</a:t>
            </a:r>
            <a:r>
              <a:rPr spc="40" dirty="0"/>
              <a:t> </a:t>
            </a:r>
            <a:r>
              <a:rPr dirty="0"/>
              <a:t>are</a:t>
            </a:r>
            <a:r>
              <a:rPr spc="50" dirty="0"/>
              <a:t> </a:t>
            </a:r>
            <a:r>
              <a:rPr dirty="0"/>
              <a:t>most</a:t>
            </a:r>
            <a:r>
              <a:rPr spc="40" dirty="0"/>
              <a:t> </a:t>
            </a:r>
            <a:r>
              <a:rPr dirty="0"/>
              <a:t>appropriate</a:t>
            </a:r>
            <a:r>
              <a:rPr spc="45" dirty="0"/>
              <a:t> </a:t>
            </a:r>
            <a:r>
              <a:rPr spc="35" dirty="0"/>
              <a:t>to </a:t>
            </a:r>
            <a:r>
              <a:rPr dirty="0"/>
              <a:t>their</a:t>
            </a:r>
            <a:r>
              <a:rPr spc="85" dirty="0"/>
              <a:t> </a:t>
            </a:r>
            <a:r>
              <a:rPr dirty="0"/>
              <a:t>learner</a:t>
            </a:r>
            <a:r>
              <a:rPr spc="85" dirty="0"/>
              <a:t> </a:t>
            </a:r>
            <a:r>
              <a:rPr dirty="0"/>
              <a:t>and</a:t>
            </a:r>
            <a:r>
              <a:rPr spc="90" dirty="0"/>
              <a:t> </a:t>
            </a:r>
            <a:r>
              <a:rPr dirty="0"/>
              <a:t>program</a:t>
            </a:r>
            <a:r>
              <a:rPr spc="85" dirty="0"/>
              <a:t> </a:t>
            </a:r>
            <a:r>
              <a:rPr spc="-10" dirty="0"/>
              <a:t>needs.</a:t>
            </a:r>
          </a:p>
          <a:p>
            <a:pPr marL="12700" marR="420370">
              <a:lnSpc>
                <a:spcPct val="112500"/>
              </a:lnSpc>
              <a:spcBef>
                <a:spcPts val="565"/>
              </a:spcBef>
            </a:pPr>
            <a:r>
              <a:rPr spc="-20" dirty="0"/>
              <a:t>Practice</a:t>
            </a:r>
            <a:r>
              <a:rPr spc="35" dirty="0"/>
              <a:t> </a:t>
            </a:r>
            <a:r>
              <a:rPr spc="-20" dirty="0"/>
              <a:t>Guides</a:t>
            </a:r>
            <a:r>
              <a:rPr spc="35" dirty="0"/>
              <a:t> </a:t>
            </a:r>
            <a:r>
              <a:rPr dirty="0"/>
              <a:t>in</a:t>
            </a:r>
            <a:r>
              <a:rPr spc="35" dirty="0"/>
              <a:t> </a:t>
            </a:r>
            <a:r>
              <a:rPr dirty="0"/>
              <a:t>the</a:t>
            </a:r>
            <a:r>
              <a:rPr spc="35" dirty="0"/>
              <a:t> </a:t>
            </a:r>
            <a:r>
              <a:rPr dirty="0"/>
              <a:t>Blueprint</a:t>
            </a:r>
            <a:r>
              <a:rPr spc="25" dirty="0"/>
              <a:t> </a:t>
            </a:r>
            <a:r>
              <a:rPr dirty="0"/>
              <a:t>step</a:t>
            </a:r>
            <a:r>
              <a:rPr spc="30" dirty="0"/>
              <a:t> </a:t>
            </a:r>
            <a:r>
              <a:rPr dirty="0"/>
              <a:t>users</a:t>
            </a:r>
            <a:r>
              <a:rPr spc="35" dirty="0"/>
              <a:t> </a:t>
            </a:r>
            <a:r>
              <a:rPr dirty="0"/>
              <a:t>through</a:t>
            </a:r>
            <a:r>
              <a:rPr spc="35" dirty="0"/>
              <a:t> </a:t>
            </a:r>
            <a:r>
              <a:rPr dirty="0"/>
              <a:t>the</a:t>
            </a:r>
            <a:r>
              <a:rPr spc="35" dirty="0"/>
              <a:t> </a:t>
            </a:r>
            <a:r>
              <a:rPr dirty="0"/>
              <a:t>process</a:t>
            </a:r>
            <a:r>
              <a:rPr spc="35" dirty="0"/>
              <a:t> </a:t>
            </a:r>
            <a:r>
              <a:rPr dirty="0"/>
              <a:t>of</a:t>
            </a:r>
            <a:r>
              <a:rPr spc="35" dirty="0"/>
              <a:t> </a:t>
            </a:r>
            <a:r>
              <a:rPr spc="-10" dirty="0"/>
              <a:t>reviewing, </a:t>
            </a:r>
            <a:r>
              <a:rPr dirty="0"/>
              <a:t>sourcing</a:t>
            </a:r>
            <a:r>
              <a:rPr spc="-65" dirty="0"/>
              <a:t> </a:t>
            </a:r>
            <a:r>
              <a:rPr dirty="0"/>
              <a:t>and,</a:t>
            </a:r>
            <a:r>
              <a:rPr spc="-55" dirty="0"/>
              <a:t> </a:t>
            </a:r>
            <a:r>
              <a:rPr dirty="0"/>
              <a:t>if</a:t>
            </a:r>
            <a:r>
              <a:rPr spc="-55" dirty="0"/>
              <a:t> </a:t>
            </a:r>
            <a:r>
              <a:rPr spc="-40" dirty="0"/>
              <a:t>necessary,</a:t>
            </a:r>
            <a:r>
              <a:rPr spc="-55" dirty="0"/>
              <a:t> </a:t>
            </a:r>
            <a:r>
              <a:rPr dirty="0"/>
              <a:t>creating</a:t>
            </a:r>
            <a:r>
              <a:rPr spc="-60" dirty="0"/>
              <a:t> </a:t>
            </a:r>
            <a:r>
              <a:rPr dirty="0"/>
              <a:t>new</a:t>
            </a:r>
            <a:r>
              <a:rPr spc="-60" dirty="0"/>
              <a:t> </a:t>
            </a:r>
            <a:r>
              <a:rPr spc="-10" dirty="0"/>
              <a:t>resources.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Blueprint</a:t>
            </a:r>
            <a:r>
              <a:rPr spc="-190" dirty="0"/>
              <a:t> </a:t>
            </a:r>
            <a:r>
              <a:rPr dirty="0"/>
              <a:t>Practice</a:t>
            </a:r>
            <a:r>
              <a:rPr spc="-190" dirty="0"/>
              <a:t> </a:t>
            </a:r>
            <a:r>
              <a:rPr spc="-10" dirty="0"/>
              <a:t>Guides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11021" y="2301540"/>
            <a:ext cx="10596245" cy="4860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2500"/>
              </a:lnSpc>
              <a:spcBef>
                <a:spcPts val="100"/>
              </a:spcBef>
            </a:pP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10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customisable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Practice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Guides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provide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greater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detail </a:t>
            </a:r>
            <a:r>
              <a:rPr sz="2000" spc="50" dirty="0">
                <a:solidFill>
                  <a:srgbClr val="0A0047"/>
                </a:solidFill>
                <a:latin typeface="Arial"/>
                <a:cs typeface="Arial"/>
              </a:rPr>
              <a:t>on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how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 implement the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career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management competencies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guide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the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content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of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development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learning.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45" dirty="0">
                <a:solidFill>
                  <a:srgbClr val="0A0047"/>
                </a:solidFill>
                <a:latin typeface="Arial"/>
                <a:cs typeface="Arial"/>
              </a:rPr>
              <a:t>These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are:</a:t>
            </a:r>
            <a:endParaRPr sz="2000">
              <a:latin typeface="Arial"/>
              <a:cs typeface="Arial"/>
            </a:endParaRPr>
          </a:p>
          <a:p>
            <a:pPr marL="444500" indent="-432434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444500" algn="l"/>
                <a:tab pos="445134" algn="l"/>
              </a:tabLst>
            </a:pP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How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60" dirty="0">
                <a:solidFill>
                  <a:srgbClr val="0A0047"/>
                </a:solidFill>
                <a:latin typeface="Arial"/>
                <a:cs typeface="Arial"/>
              </a:rPr>
              <a:t>assess</a:t>
            </a:r>
            <a:r>
              <a:rPr sz="2000" spc="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context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needs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gather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55" dirty="0">
                <a:solidFill>
                  <a:srgbClr val="0A0047"/>
                </a:solidFill>
                <a:latin typeface="Arial"/>
                <a:cs typeface="Arial"/>
              </a:rPr>
              <a:t>support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50" dirty="0">
                <a:solidFill>
                  <a:srgbClr val="0A0047"/>
                </a:solidFill>
                <a:latin typeface="Arial"/>
                <a:cs typeface="Arial"/>
              </a:rPr>
              <a:t>for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your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development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program.</a:t>
            </a:r>
            <a:endParaRPr sz="2000">
              <a:latin typeface="Arial"/>
              <a:cs typeface="Arial"/>
            </a:endParaRPr>
          </a:p>
          <a:p>
            <a:pPr marL="444500" indent="-432434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444500" algn="l"/>
                <a:tab pos="445134" algn="l"/>
              </a:tabLst>
            </a:pP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How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spc="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determine</a:t>
            </a:r>
            <a:r>
              <a:rPr sz="2000" spc="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the</a:t>
            </a:r>
            <a:r>
              <a:rPr sz="2000" spc="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development</a:t>
            </a:r>
            <a:r>
              <a:rPr sz="2000" spc="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needs</a:t>
            </a:r>
            <a:r>
              <a:rPr sz="2000" spc="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of</a:t>
            </a:r>
            <a:r>
              <a:rPr sz="2000" spc="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learners.</a:t>
            </a:r>
            <a:endParaRPr sz="2000">
              <a:latin typeface="Arial"/>
              <a:cs typeface="Arial"/>
            </a:endParaRPr>
          </a:p>
          <a:p>
            <a:pPr marL="444500" indent="-432434">
              <a:lnSpc>
                <a:spcPct val="100000"/>
              </a:lnSpc>
              <a:spcBef>
                <a:spcPts val="869"/>
              </a:spcBef>
              <a:buAutoNum type="arabicPeriod"/>
              <a:tabLst>
                <a:tab pos="444500" algn="l"/>
                <a:tab pos="445134" algn="l"/>
              </a:tabLst>
            </a:pP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How</a:t>
            </a:r>
            <a:r>
              <a:rPr sz="2000" spc="-4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spc="-4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design</a:t>
            </a:r>
            <a:r>
              <a:rPr sz="2000" spc="-4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</a:t>
            </a:r>
            <a:r>
              <a:rPr sz="2000" spc="-4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comprehensive</a:t>
            </a:r>
            <a:r>
              <a:rPr sz="2000" spc="-4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-4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development</a:t>
            </a:r>
            <a:r>
              <a:rPr sz="2000" spc="-4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program.</a:t>
            </a:r>
            <a:endParaRPr sz="2000">
              <a:latin typeface="Arial"/>
              <a:cs typeface="Arial"/>
            </a:endParaRPr>
          </a:p>
          <a:p>
            <a:pPr marL="444500" indent="-432434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444500" algn="l"/>
                <a:tab pos="445134" algn="l"/>
              </a:tabLst>
            </a:pP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How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prepare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development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session.</a:t>
            </a:r>
            <a:endParaRPr sz="2000">
              <a:latin typeface="Arial"/>
              <a:cs typeface="Arial"/>
            </a:endParaRPr>
          </a:p>
          <a:p>
            <a:pPr marL="444500" indent="-432434">
              <a:lnSpc>
                <a:spcPct val="100000"/>
              </a:lnSpc>
              <a:spcBef>
                <a:spcPts val="870"/>
              </a:spcBef>
              <a:buAutoNum type="arabicPeriod"/>
              <a:tabLst>
                <a:tab pos="444500" algn="l"/>
                <a:tab pos="445134" algn="l"/>
              </a:tabLst>
            </a:pP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How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evaluate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development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program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70" dirty="0">
                <a:solidFill>
                  <a:srgbClr val="0A0047"/>
                </a:solidFill>
                <a:latin typeface="Arial"/>
                <a:cs typeface="Arial"/>
              </a:rPr>
              <a:t>or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session.</a:t>
            </a:r>
            <a:endParaRPr sz="2000">
              <a:latin typeface="Arial"/>
              <a:cs typeface="Arial"/>
            </a:endParaRPr>
          </a:p>
          <a:p>
            <a:pPr marL="444500" indent="-432434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444500" algn="l"/>
                <a:tab pos="445134" algn="l"/>
              </a:tabLst>
            </a:pP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How</a:t>
            </a:r>
            <a:r>
              <a:rPr sz="2000" spc="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spc="4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60" dirty="0">
                <a:solidFill>
                  <a:srgbClr val="0A0047"/>
                </a:solidFill>
                <a:latin typeface="Arial"/>
                <a:cs typeface="Arial"/>
              </a:rPr>
              <a:t>assess</a:t>
            </a:r>
            <a:r>
              <a:rPr sz="2000" spc="4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your</a:t>
            </a:r>
            <a:r>
              <a:rPr sz="2000" spc="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4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information</a:t>
            </a:r>
            <a:r>
              <a:rPr sz="2000" spc="4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resource</a:t>
            </a:r>
            <a:r>
              <a:rPr sz="2000" spc="4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collection</a:t>
            </a:r>
            <a:r>
              <a:rPr sz="2000" spc="4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4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identify</a:t>
            </a:r>
            <a:r>
              <a:rPr sz="2000" spc="4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gaps.</a:t>
            </a:r>
            <a:endParaRPr sz="2000">
              <a:latin typeface="Arial"/>
              <a:cs typeface="Arial"/>
            </a:endParaRPr>
          </a:p>
          <a:p>
            <a:pPr marL="444500" indent="-432434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444500" algn="l"/>
                <a:tab pos="445134" algn="l"/>
              </a:tabLst>
            </a:pP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How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select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information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resource.</a:t>
            </a:r>
            <a:endParaRPr sz="2000">
              <a:latin typeface="Arial"/>
              <a:cs typeface="Arial"/>
            </a:endParaRPr>
          </a:p>
          <a:p>
            <a:pPr marL="444500" indent="-432434">
              <a:lnSpc>
                <a:spcPct val="100000"/>
              </a:lnSpc>
              <a:spcBef>
                <a:spcPts val="869"/>
              </a:spcBef>
              <a:buAutoNum type="arabicPeriod"/>
              <a:tabLst>
                <a:tab pos="444500" algn="l"/>
                <a:tab pos="445134" algn="l"/>
              </a:tabLst>
            </a:pP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How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develop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information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resource.</a:t>
            </a:r>
            <a:endParaRPr sz="2000">
              <a:latin typeface="Arial"/>
              <a:cs typeface="Arial"/>
            </a:endParaRPr>
          </a:p>
          <a:p>
            <a:pPr marL="444500" indent="-432434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444500" algn="l"/>
                <a:tab pos="445134" algn="l"/>
              </a:tabLst>
            </a:pP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How</a:t>
            </a:r>
            <a:r>
              <a:rPr sz="2000" spc="-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spc="-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select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digital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-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development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resource.</a:t>
            </a:r>
            <a:endParaRPr sz="2000">
              <a:latin typeface="Arial"/>
              <a:cs typeface="Arial"/>
            </a:endParaRPr>
          </a:p>
          <a:p>
            <a:pPr marL="444500" indent="-432434">
              <a:lnSpc>
                <a:spcPct val="100000"/>
              </a:lnSpc>
              <a:spcBef>
                <a:spcPts val="870"/>
              </a:spcBef>
              <a:buAutoNum type="arabicPeriod"/>
              <a:tabLst>
                <a:tab pos="445134" algn="l"/>
              </a:tabLst>
            </a:pP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How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write</a:t>
            </a:r>
            <a:r>
              <a:rPr sz="2000" spc="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</a:t>
            </a:r>
            <a:r>
              <a:rPr sz="2000" spc="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development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program</a:t>
            </a:r>
            <a:r>
              <a:rPr sz="2000" spc="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35" dirty="0">
                <a:solidFill>
                  <a:srgbClr val="0A0047"/>
                </a:solidFill>
                <a:latin typeface="Arial"/>
                <a:cs typeface="Arial"/>
              </a:rPr>
              <a:t>report.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More</a:t>
            </a:r>
            <a:r>
              <a:rPr spc="-280" dirty="0"/>
              <a:t> </a:t>
            </a:r>
            <a:r>
              <a:rPr spc="-10" dirty="0"/>
              <a:t>Information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11021" y="2643540"/>
            <a:ext cx="9152890" cy="6794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2500"/>
              </a:lnSpc>
              <a:spcBef>
                <a:spcPts val="100"/>
              </a:spcBef>
            </a:pP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The</a:t>
            </a:r>
            <a:r>
              <a:rPr sz="2000" spc="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Blueprint</a:t>
            </a:r>
            <a:r>
              <a:rPr sz="2000" spc="4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can</a:t>
            </a:r>
            <a:r>
              <a:rPr sz="2000" spc="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be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downloaded</a:t>
            </a:r>
            <a:r>
              <a:rPr sz="2000" spc="4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lang="en-AU" sz="2000" spc="45" dirty="0">
                <a:solidFill>
                  <a:srgbClr val="0A0047"/>
                </a:solidFill>
                <a:latin typeface="Arial"/>
                <a:cs typeface="Arial"/>
              </a:rPr>
              <a:t>on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the</a:t>
            </a:r>
            <a:r>
              <a:rPr sz="2000" spc="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Australian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Government</a:t>
            </a:r>
            <a:r>
              <a:rPr sz="2000" spc="-4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rgbClr val="0A0047"/>
                </a:solidFill>
                <a:latin typeface="Arial"/>
                <a:cs typeface="Arial"/>
              </a:rPr>
              <a:t>‘Your</a:t>
            </a:r>
            <a:r>
              <a:rPr sz="2000" spc="-35" dirty="0">
                <a:solidFill>
                  <a:srgbClr val="0A0047"/>
                </a:solidFill>
                <a:latin typeface="Arial"/>
                <a:cs typeface="Arial"/>
              </a:rPr>
              <a:t> Career’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website</a:t>
            </a:r>
            <a:r>
              <a:rPr sz="2000" spc="-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(</a:t>
            </a:r>
            <a:r>
              <a:rPr lang="en-AU" sz="2000" u="sng" dirty="0">
                <a:solidFill>
                  <a:srgbClr val="0B4CB4"/>
                </a:solidFill>
                <a:effectLst/>
                <a:latin typeface="Helvetica Neue" panose="02000503000000020004" pitchFamily="2" charset="0"/>
              </a:rPr>
              <a:t>https://</a:t>
            </a:r>
            <a:r>
              <a:rPr lang="en-AU" sz="2000" u="sng" dirty="0" err="1">
                <a:solidFill>
                  <a:srgbClr val="0B4CB4"/>
                </a:solidFill>
                <a:effectLst/>
                <a:latin typeface="Helvetica Neue" panose="02000503000000020004" pitchFamily="2" charset="0"/>
              </a:rPr>
              <a:t>www.yourcareer.gov.au</a:t>
            </a:r>
            <a:r>
              <a:rPr lang="en-AU" sz="2000" u="sng" dirty="0">
                <a:solidFill>
                  <a:srgbClr val="0B4CB4"/>
                </a:solidFill>
                <a:effectLst/>
                <a:latin typeface="Helvetica Neue" panose="02000503000000020004" pitchFamily="2" charset="0"/>
              </a:rPr>
              <a:t>/</a:t>
            </a:r>
            <a:r>
              <a:rPr lang="en-AU" sz="2000" u="sng" dirty="0" err="1">
                <a:solidFill>
                  <a:srgbClr val="0B4CB4"/>
                </a:solidFill>
                <a:effectLst/>
                <a:latin typeface="Helvetica Neue" panose="02000503000000020004" pitchFamily="2" charset="0"/>
              </a:rPr>
              <a:t>theblueprint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).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xfrm>
            <a:off x="4814622" y="3386195"/>
            <a:ext cx="4617720" cy="1460500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2700" marR="5080">
              <a:lnSpc>
                <a:spcPts val="5300"/>
              </a:lnSpc>
              <a:spcBef>
                <a:spcPts val="860"/>
              </a:spcBef>
            </a:pPr>
            <a:r>
              <a:rPr sz="5000" b="1" spc="-20" dirty="0">
                <a:solidFill>
                  <a:srgbClr val="FFFFFF"/>
                </a:solidFill>
                <a:latin typeface="Arial"/>
                <a:cs typeface="Arial"/>
              </a:rPr>
              <a:t>Thank</a:t>
            </a:r>
            <a:r>
              <a:rPr sz="5000" b="1" spc="-3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000" b="1" spc="-20" dirty="0">
                <a:solidFill>
                  <a:srgbClr val="FFFFFF"/>
                </a:solidFill>
                <a:latin typeface="Arial"/>
                <a:cs typeface="Arial"/>
              </a:rPr>
              <a:t>you. </a:t>
            </a:r>
            <a:r>
              <a:rPr sz="5000" b="1" spc="-110" dirty="0">
                <a:solidFill>
                  <a:srgbClr val="FFFFFF"/>
                </a:solidFill>
                <a:latin typeface="Arial"/>
                <a:cs typeface="Arial"/>
              </a:rPr>
              <a:t>Any</a:t>
            </a:r>
            <a:r>
              <a:rPr sz="5000" b="1" spc="-3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000" b="1" spc="-165" dirty="0">
                <a:solidFill>
                  <a:srgbClr val="FFFFFF"/>
                </a:solidFill>
                <a:latin typeface="Arial"/>
                <a:cs typeface="Arial"/>
              </a:rPr>
              <a:t>Questions?</a:t>
            </a:r>
            <a:endParaRPr sz="5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4400530" cy="8100059"/>
          </a:xfrm>
          <a:custGeom>
            <a:avLst/>
            <a:gdLst/>
            <a:ahLst/>
            <a:cxnLst/>
            <a:rect l="l" t="t" r="r" b="b"/>
            <a:pathLst>
              <a:path w="14400530" h="8100059">
                <a:moveTo>
                  <a:pt x="14399996" y="0"/>
                </a:moveTo>
                <a:lnTo>
                  <a:pt x="0" y="0"/>
                </a:lnTo>
                <a:lnTo>
                  <a:pt x="0" y="8099996"/>
                </a:lnTo>
                <a:lnTo>
                  <a:pt x="14399996" y="8099996"/>
                </a:lnTo>
                <a:lnTo>
                  <a:pt x="14399996" y="0"/>
                </a:lnTo>
                <a:close/>
              </a:path>
            </a:pathLst>
          </a:custGeom>
          <a:solidFill>
            <a:srgbClr val="0A00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84791" y="631052"/>
            <a:ext cx="2119630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FFFFFF"/>
                </a:solidFill>
              </a:rPr>
              <a:t>Contents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84537" y="1439553"/>
            <a:ext cx="7916545" cy="5598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196590">
              <a:lnSpc>
                <a:spcPct val="143000"/>
              </a:lnSpc>
              <a:spcBef>
                <a:spcPts val="100"/>
              </a:spcBef>
            </a:pPr>
            <a:r>
              <a:rPr sz="2000" b="1" spc="-20" dirty="0">
                <a:solidFill>
                  <a:srgbClr val="FFFFFF"/>
                </a:solidFill>
                <a:latin typeface="Arial"/>
                <a:cs typeface="Arial"/>
              </a:rPr>
              <a:t>Section</a:t>
            </a:r>
            <a:r>
              <a:rPr sz="200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00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Introduction</a:t>
            </a:r>
            <a:r>
              <a:rPr sz="200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000" b="1" spc="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5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00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Blueprint </a:t>
            </a:r>
            <a:r>
              <a:rPr sz="2000" b="1" spc="-20" dirty="0">
                <a:solidFill>
                  <a:srgbClr val="FFFFFF"/>
                </a:solidFill>
                <a:latin typeface="Arial"/>
                <a:cs typeface="Arial"/>
              </a:rPr>
              <a:t>Section</a:t>
            </a:r>
            <a:r>
              <a:rPr sz="20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20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Elements</a:t>
            </a:r>
            <a:r>
              <a:rPr sz="20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000" b="1" spc="5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0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Blueprint</a:t>
            </a:r>
            <a:endParaRPr sz="2000" dirty="0">
              <a:latin typeface="Arial"/>
              <a:cs typeface="Arial"/>
            </a:endParaRPr>
          </a:p>
          <a:p>
            <a:pPr marL="245110" marR="1529080">
              <a:lnSpc>
                <a:spcPct val="143000"/>
              </a:lnSpc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Learning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areas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career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management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competencies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Career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development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competencies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phases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sz="2000" b="1" spc="-20" dirty="0">
                <a:solidFill>
                  <a:srgbClr val="FFFFFF"/>
                </a:solidFill>
                <a:latin typeface="Arial"/>
                <a:cs typeface="Arial"/>
              </a:rPr>
              <a:t>Section</a:t>
            </a:r>
            <a:r>
              <a:rPr sz="20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20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FFFFFF"/>
                </a:solidFill>
                <a:latin typeface="Arial"/>
                <a:cs typeface="Arial"/>
              </a:rPr>
              <a:t>Using</a:t>
            </a:r>
            <a:r>
              <a:rPr sz="20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5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0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Blueprint</a:t>
            </a:r>
            <a:endParaRPr sz="2000" dirty="0">
              <a:latin typeface="Arial"/>
              <a:cs typeface="Arial"/>
            </a:endParaRPr>
          </a:p>
          <a:p>
            <a:pPr marL="245745" marR="842010">
              <a:lnSpc>
                <a:spcPct val="112500"/>
              </a:lnSpc>
              <a:spcBef>
                <a:spcPts val="730"/>
              </a:spcBef>
            </a:pP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Using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career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management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competencies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guide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career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development</a:t>
            </a:r>
            <a:r>
              <a:rPr sz="2000" spc="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learning</a:t>
            </a:r>
            <a:endParaRPr sz="2000" dirty="0">
              <a:latin typeface="Arial"/>
              <a:cs typeface="Arial"/>
            </a:endParaRPr>
          </a:p>
          <a:p>
            <a:pPr marL="245745">
              <a:lnSpc>
                <a:spcPct val="100000"/>
              </a:lnSpc>
              <a:spcBef>
                <a:spcPts val="1035"/>
              </a:spcBef>
            </a:pPr>
            <a:r>
              <a:rPr sz="2000" dirty="0" err="1">
                <a:solidFill>
                  <a:srgbClr val="FFFFFF"/>
                </a:solidFill>
                <a:latin typeface="Arial"/>
                <a:cs typeface="Arial"/>
              </a:rPr>
              <a:t>Performanc</a:t>
            </a:r>
            <a:r>
              <a:rPr lang="en-AU" sz="200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Indicators</a:t>
            </a:r>
            <a:endParaRPr sz="2000" dirty="0">
              <a:latin typeface="Arial"/>
              <a:cs typeface="Arial"/>
            </a:endParaRPr>
          </a:p>
          <a:p>
            <a:pPr marL="245745" marR="5080">
              <a:lnSpc>
                <a:spcPct val="143000"/>
              </a:lnSpc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Contextualising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career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development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learning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5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clients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settings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Facilitating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career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development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learning</a:t>
            </a:r>
            <a:endParaRPr sz="2000" dirty="0">
              <a:latin typeface="Arial"/>
              <a:cs typeface="Arial"/>
            </a:endParaRPr>
          </a:p>
          <a:p>
            <a:pPr marL="12700" marR="5671820">
              <a:lnSpc>
                <a:spcPct val="143000"/>
              </a:lnSpc>
            </a:pP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References </a:t>
            </a:r>
            <a:r>
              <a:rPr sz="2000" b="1" spc="-30" dirty="0">
                <a:solidFill>
                  <a:srgbClr val="FFFFFF"/>
                </a:solidFill>
                <a:latin typeface="Arial"/>
                <a:cs typeface="Arial"/>
              </a:rPr>
              <a:t>Glossary</a:t>
            </a:r>
            <a:r>
              <a:rPr sz="20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0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FFFFFF"/>
                </a:solidFill>
                <a:latin typeface="Arial"/>
                <a:cs typeface="Arial"/>
              </a:rPr>
              <a:t>terms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r>
              <a:rPr sz="2000" b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Practice</a:t>
            </a:r>
            <a:r>
              <a:rPr sz="2000" b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FFFFFF"/>
                </a:solidFill>
                <a:latin typeface="Arial"/>
                <a:cs typeface="Arial"/>
              </a:rPr>
              <a:t>Guides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214976" y="0"/>
            <a:ext cx="3185160" cy="3243580"/>
          </a:xfrm>
          <a:custGeom>
            <a:avLst/>
            <a:gdLst/>
            <a:ahLst/>
            <a:cxnLst/>
            <a:rect l="l" t="t" r="r" b="b"/>
            <a:pathLst>
              <a:path w="3185159" h="3243580">
                <a:moveTo>
                  <a:pt x="3183115" y="3087293"/>
                </a:moveTo>
                <a:lnTo>
                  <a:pt x="3135058" y="3086912"/>
                </a:lnTo>
                <a:lnTo>
                  <a:pt x="3087179" y="3085795"/>
                </a:lnTo>
                <a:lnTo>
                  <a:pt x="3039478" y="3083928"/>
                </a:lnTo>
                <a:lnTo>
                  <a:pt x="2991967" y="3081324"/>
                </a:lnTo>
                <a:lnTo>
                  <a:pt x="2944647" y="3077984"/>
                </a:lnTo>
                <a:lnTo>
                  <a:pt x="2897543" y="3073933"/>
                </a:lnTo>
                <a:lnTo>
                  <a:pt x="2850629" y="3069158"/>
                </a:lnTo>
                <a:lnTo>
                  <a:pt x="2803931" y="3063659"/>
                </a:lnTo>
                <a:lnTo>
                  <a:pt x="2757449" y="3057461"/>
                </a:lnTo>
                <a:lnTo>
                  <a:pt x="2711196" y="3050552"/>
                </a:lnTo>
                <a:lnTo>
                  <a:pt x="2665171" y="3042958"/>
                </a:lnTo>
                <a:lnTo>
                  <a:pt x="2619375" y="3034665"/>
                </a:lnTo>
                <a:lnTo>
                  <a:pt x="2573820" y="3025673"/>
                </a:lnTo>
                <a:lnTo>
                  <a:pt x="2528506" y="3016021"/>
                </a:lnTo>
                <a:lnTo>
                  <a:pt x="2483459" y="3005683"/>
                </a:lnTo>
                <a:lnTo>
                  <a:pt x="2438654" y="2994672"/>
                </a:lnTo>
                <a:lnTo>
                  <a:pt x="2394115" y="2983014"/>
                </a:lnTo>
                <a:lnTo>
                  <a:pt x="2349843" y="2970682"/>
                </a:lnTo>
                <a:lnTo>
                  <a:pt x="2305837" y="2957703"/>
                </a:lnTo>
                <a:lnTo>
                  <a:pt x="2262124" y="2944076"/>
                </a:lnTo>
                <a:lnTo>
                  <a:pt x="2218690" y="2929801"/>
                </a:lnTo>
                <a:lnTo>
                  <a:pt x="2175535" y="2914904"/>
                </a:lnTo>
                <a:lnTo>
                  <a:pt x="2132685" y="2899359"/>
                </a:lnTo>
                <a:lnTo>
                  <a:pt x="2090140" y="2883204"/>
                </a:lnTo>
                <a:lnTo>
                  <a:pt x="2047900" y="2866415"/>
                </a:lnTo>
                <a:lnTo>
                  <a:pt x="2005965" y="2849029"/>
                </a:lnTo>
                <a:lnTo>
                  <a:pt x="1964347" y="2831020"/>
                </a:lnTo>
                <a:lnTo>
                  <a:pt x="1923059" y="2812427"/>
                </a:lnTo>
                <a:lnTo>
                  <a:pt x="1882101" y="2793225"/>
                </a:lnTo>
                <a:lnTo>
                  <a:pt x="1841474" y="2773426"/>
                </a:lnTo>
                <a:lnTo>
                  <a:pt x="1801190" y="2753042"/>
                </a:lnTo>
                <a:lnTo>
                  <a:pt x="1761248" y="2732087"/>
                </a:lnTo>
                <a:lnTo>
                  <a:pt x="1721662" y="2710561"/>
                </a:lnTo>
                <a:lnTo>
                  <a:pt x="1682432" y="2688450"/>
                </a:lnTo>
                <a:lnTo>
                  <a:pt x="1643557" y="2665793"/>
                </a:lnTo>
                <a:lnTo>
                  <a:pt x="1605051" y="2642565"/>
                </a:lnTo>
                <a:lnTo>
                  <a:pt x="1566926" y="2618790"/>
                </a:lnTo>
                <a:lnTo>
                  <a:pt x="1529181" y="2594470"/>
                </a:lnTo>
                <a:lnTo>
                  <a:pt x="1491818" y="2569603"/>
                </a:lnTo>
                <a:lnTo>
                  <a:pt x="1454848" y="2544203"/>
                </a:lnTo>
                <a:lnTo>
                  <a:pt x="1418259" y="2518270"/>
                </a:lnTo>
                <a:lnTo>
                  <a:pt x="1382090" y="2491816"/>
                </a:lnTo>
                <a:lnTo>
                  <a:pt x="1346314" y="2464841"/>
                </a:lnTo>
                <a:lnTo>
                  <a:pt x="1310957" y="2437358"/>
                </a:lnTo>
                <a:lnTo>
                  <a:pt x="1276019" y="2409367"/>
                </a:lnTo>
                <a:lnTo>
                  <a:pt x="1241513" y="2380869"/>
                </a:lnTo>
                <a:lnTo>
                  <a:pt x="1207427" y="2351875"/>
                </a:lnTo>
                <a:lnTo>
                  <a:pt x="1173772" y="2322398"/>
                </a:lnTo>
                <a:lnTo>
                  <a:pt x="1140574" y="2292426"/>
                </a:lnTo>
                <a:lnTo>
                  <a:pt x="1107808" y="2261984"/>
                </a:lnTo>
                <a:lnTo>
                  <a:pt x="1075499" y="2231059"/>
                </a:lnTo>
                <a:lnTo>
                  <a:pt x="1043647" y="2199665"/>
                </a:lnTo>
                <a:lnTo>
                  <a:pt x="1012253" y="2167813"/>
                </a:lnTo>
                <a:lnTo>
                  <a:pt x="981329" y="2135505"/>
                </a:lnTo>
                <a:lnTo>
                  <a:pt x="950887" y="2102739"/>
                </a:lnTo>
                <a:lnTo>
                  <a:pt x="920915" y="2069528"/>
                </a:lnTo>
                <a:lnTo>
                  <a:pt x="891425" y="2035886"/>
                </a:lnTo>
                <a:lnTo>
                  <a:pt x="862444" y="2001799"/>
                </a:lnTo>
                <a:lnTo>
                  <a:pt x="833945" y="1967280"/>
                </a:lnTo>
                <a:lnTo>
                  <a:pt x="805954" y="1932343"/>
                </a:lnTo>
                <a:lnTo>
                  <a:pt x="778459" y="1896999"/>
                </a:lnTo>
                <a:lnTo>
                  <a:pt x="751497" y="1861223"/>
                </a:lnTo>
                <a:lnTo>
                  <a:pt x="725043" y="1825053"/>
                </a:lnTo>
                <a:lnTo>
                  <a:pt x="699109" y="1788477"/>
                </a:lnTo>
                <a:lnTo>
                  <a:pt x="673709" y="1751495"/>
                </a:lnTo>
                <a:lnTo>
                  <a:pt x="648843" y="1714131"/>
                </a:lnTo>
                <a:lnTo>
                  <a:pt x="624522" y="1676387"/>
                </a:lnTo>
                <a:lnTo>
                  <a:pt x="600748" y="1638261"/>
                </a:lnTo>
                <a:lnTo>
                  <a:pt x="577519" y="1599755"/>
                </a:lnTo>
                <a:lnTo>
                  <a:pt x="554863" y="1560893"/>
                </a:lnTo>
                <a:lnTo>
                  <a:pt x="532752" y="1521650"/>
                </a:lnTo>
                <a:lnTo>
                  <a:pt x="511225" y="1482064"/>
                </a:lnTo>
                <a:lnTo>
                  <a:pt x="490258" y="1442123"/>
                </a:lnTo>
                <a:lnTo>
                  <a:pt x="469887" y="1401838"/>
                </a:lnTo>
                <a:lnTo>
                  <a:pt x="450088" y="1361211"/>
                </a:lnTo>
                <a:lnTo>
                  <a:pt x="430885" y="1320253"/>
                </a:lnTo>
                <a:lnTo>
                  <a:pt x="412280" y="1278966"/>
                </a:lnTo>
                <a:lnTo>
                  <a:pt x="394284" y="1237348"/>
                </a:lnTo>
                <a:lnTo>
                  <a:pt x="376885" y="1195425"/>
                </a:lnTo>
                <a:lnTo>
                  <a:pt x="360108" y="1153185"/>
                </a:lnTo>
                <a:lnTo>
                  <a:pt x="343954" y="1110627"/>
                </a:lnTo>
                <a:lnTo>
                  <a:pt x="328409" y="1067777"/>
                </a:lnTo>
                <a:lnTo>
                  <a:pt x="313512" y="1024636"/>
                </a:lnTo>
                <a:lnTo>
                  <a:pt x="299237" y="981202"/>
                </a:lnTo>
                <a:lnTo>
                  <a:pt x="285610" y="937475"/>
                </a:lnTo>
                <a:lnTo>
                  <a:pt x="272630" y="893483"/>
                </a:lnTo>
                <a:lnTo>
                  <a:pt x="260299" y="849210"/>
                </a:lnTo>
                <a:lnTo>
                  <a:pt x="248640" y="804672"/>
                </a:lnTo>
                <a:lnTo>
                  <a:pt x="237629" y="759866"/>
                </a:lnTo>
                <a:lnTo>
                  <a:pt x="227291" y="714806"/>
                </a:lnTo>
                <a:lnTo>
                  <a:pt x="217639" y="669505"/>
                </a:lnTo>
                <a:lnTo>
                  <a:pt x="208648" y="623951"/>
                </a:lnTo>
                <a:lnTo>
                  <a:pt x="200355" y="578154"/>
                </a:lnTo>
                <a:lnTo>
                  <a:pt x="192760" y="532130"/>
                </a:lnTo>
                <a:lnTo>
                  <a:pt x="185851" y="485876"/>
                </a:lnTo>
                <a:lnTo>
                  <a:pt x="179654" y="439394"/>
                </a:lnTo>
                <a:lnTo>
                  <a:pt x="174155" y="392696"/>
                </a:lnTo>
                <a:lnTo>
                  <a:pt x="169379" y="345795"/>
                </a:lnTo>
                <a:lnTo>
                  <a:pt x="165328" y="298678"/>
                </a:lnTo>
                <a:lnTo>
                  <a:pt x="161988" y="251371"/>
                </a:lnTo>
                <a:lnTo>
                  <a:pt x="159385" y="203860"/>
                </a:lnTo>
                <a:lnTo>
                  <a:pt x="157518" y="156159"/>
                </a:lnTo>
                <a:lnTo>
                  <a:pt x="156400" y="108280"/>
                </a:lnTo>
                <a:lnTo>
                  <a:pt x="156083" y="52552"/>
                </a:lnTo>
                <a:lnTo>
                  <a:pt x="157416" y="4838"/>
                </a:lnTo>
                <a:lnTo>
                  <a:pt x="1333" y="2273"/>
                </a:lnTo>
                <a:lnTo>
                  <a:pt x="0" y="51231"/>
                </a:lnTo>
                <a:lnTo>
                  <a:pt x="292" y="108445"/>
                </a:lnTo>
                <a:lnTo>
                  <a:pt x="1358" y="156502"/>
                </a:lnTo>
                <a:lnTo>
                  <a:pt x="3149" y="204381"/>
                </a:lnTo>
                <a:lnTo>
                  <a:pt x="5638" y="252069"/>
                </a:lnTo>
                <a:lnTo>
                  <a:pt x="8839" y="299580"/>
                </a:lnTo>
                <a:lnTo>
                  <a:pt x="12725" y="346913"/>
                </a:lnTo>
                <a:lnTo>
                  <a:pt x="17310" y="394030"/>
                </a:lnTo>
                <a:lnTo>
                  <a:pt x="22567" y="440956"/>
                </a:lnTo>
                <a:lnTo>
                  <a:pt x="28511" y="487680"/>
                </a:lnTo>
                <a:lnTo>
                  <a:pt x="35140" y="534187"/>
                </a:lnTo>
                <a:lnTo>
                  <a:pt x="42430" y="580478"/>
                </a:lnTo>
                <a:lnTo>
                  <a:pt x="50380" y="626554"/>
                </a:lnTo>
                <a:lnTo>
                  <a:pt x="58991" y="672388"/>
                </a:lnTo>
                <a:lnTo>
                  <a:pt x="68262" y="718007"/>
                </a:lnTo>
                <a:lnTo>
                  <a:pt x="78193" y="763384"/>
                </a:lnTo>
                <a:lnTo>
                  <a:pt x="88747" y="808520"/>
                </a:lnTo>
                <a:lnTo>
                  <a:pt x="99961" y="853401"/>
                </a:lnTo>
                <a:lnTo>
                  <a:pt x="111798" y="898042"/>
                </a:lnTo>
                <a:lnTo>
                  <a:pt x="124269" y="942416"/>
                </a:lnTo>
                <a:lnTo>
                  <a:pt x="137350" y="986536"/>
                </a:lnTo>
                <a:lnTo>
                  <a:pt x="151066" y="1030376"/>
                </a:lnTo>
                <a:lnTo>
                  <a:pt x="165392" y="1073950"/>
                </a:lnTo>
                <a:lnTo>
                  <a:pt x="180327" y="1117257"/>
                </a:lnTo>
                <a:lnTo>
                  <a:pt x="195859" y="1160272"/>
                </a:lnTo>
                <a:lnTo>
                  <a:pt x="212001" y="1202994"/>
                </a:lnTo>
                <a:lnTo>
                  <a:pt x="228727" y="1245438"/>
                </a:lnTo>
                <a:lnTo>
                  <a:pt x="246049" y="1287576"/>
                </a:lnTo>
                <a:lnTo>
                  <a:pt x="263956" y="1329410"/>
                </a:lnTo>
                <a:lnTo>
                  <a:pt x="282435" y="1370939"/>
                </a:lnTo>
                <a:lnTo>
                  <a:pt x="301485" y="1412151"/>
                </a:lnTo>
                <a:lnTo>
                  <a:pt x="321106" y="1453045"/>
                </a:lnTo>
                <a:lnTo>
                  <a:pt x="341299" y="1493621"/>
                </a:lnTo>
                <a:lnTo>
                  <a:pt x="362038" y="1533867"/>
                </a:lnTo>
                <a:lnTo>
                  <a:pt x="383336" y="1573771"/>
                </a:lnTo>
                <a:lnTo>
                  <a:pt x="405180" y="1613344"/>
                </a:lnTo>
                <a:lnTo>
                  <a:pt x="427570" y="1652574"/>
                </a:lnTo>
                <a:lnTo>
                  <a:pt x="450494" y="1691449"/>
                </a:lnTo>
                <a:lnTo>
                  <a:pt x="473951" y="1729981"/>
                </a:lnTo>
                <a:lnTo>
                  <a:pt x="497928" y="1768144"/>
                </a:lnTo>
                <a:lnTo>
                  <a:pt x="522439" y="1805940"/>
                </a:lnTo>
                <a:lnTo>
                  <a:pt x="547458" y="1843379"/>
                </a:lnTo>
                <a:lnTo>
                  <a:pt x="572998" y="1880438"/>
                </a:lnTo>
                <a:lnTo>
                  <a:pt x="599033" y="1917115"/>
                </a:lnTo>
                <a:lnTo>
                  <a:pt x="625589" y="1953412"/>
                </a:lnTo>
                <a:lnTo>
                  <a:pt x="652627" y="1989315"/>
                </a:lnTo>
                <a:lnTo>
                  <a:pt x="680161" y="2024824"/>
                </a:lnTo>
                <a:lnTo>
                  <a:pt x="708177" y="2059940"/>
                </a:lnTo>
                <a:lnTo>
                  <a:pt x="736676" y="2094636"/>
                </a:lnTo>
                <a:lnTo>
                  <a:pt x="765657" y="2128939"/>
                </a:lnTo>
                <a:lnTo>
                  <a:pt x="795096" y="2162822"/>
                </a:lnTo>
                <a:lnTo>
                  <a:pt x="825017" y="2196274"/>
                </a:lnTo>
                <a:lnTo>
                  <a:pt x="855395" y="2229307"/>
                </a:lnTo>
                <a:lnTo>
                  <a:pt x="886218" y="2261920"/>
                </a:lnTo>
                <a:lnTo>
                  <a:pt x="917511" y="2294090"/>
                </a:lnTo>
                <a:lnTo>
                  <a:pt x="949236" y="2325814"/>
                </a:lnTo>
                <a:lnTo>
                  <a:pt x="981405" y="2357094"/>
                </a:lnTo>
                <a:lnTo>
                  <a:pt x="1014006" y="2387930"/>
                </a:lnTo>
                <a:lnTo>
                  <a:pt x="1047038" y="2418296"/>
                </a:lnTo>
                <a:lnTo>
                  <a:pt x="1080503" y="2448217"/>
                </a:lnTo>
                <a:lnTo>
                  <a:pt x="1114374" y="2477668"/>
                </a:lnTo>
                <a:lnTo>
                  <a:pt x="1148676" y="2506637"/>
                </a:lnTo>
                <a:lnTo>
                  <a:pt x="1183386" y="2535148"/>
                </a:lnTo>
                <a:lnTo>
                  <a:pt x="1218488" y="2563164"/>
                </a:lnTo>
                <a:lnTo>
                  <a:pt x="1253998" y="2590698"/>
                </a:lnTo>
                <a:lnTo>
                  <a:pt x="1289900" y="2617736"/>
                </a:lnTo>
                <a:lnTo>
                  <a:pt x="1326197" y="2644279"/>
                </a:lnTo>
                <a:lnTo>
                  <a:pt x="1362875" y="2670327"/>
                </a:lnTo>
                <a:lnTo>
                  <a:pt x="1399933" y="2695854"/>
                </a:lnTo>
                <a:lnTo>
                  <a:pt x="1437373" y="2720886"/>
                </a:lnTo>
                <a:lnTo>
                  <a:pt x="1475168" y="2745384"/>
                </a:lnTo>
                <a:lnTo>
                  <a:pt x="1513344" y="2769374"/>
                </a:lnTo>
                <a:lnTo>
                  <a:pt x="1551863" y="2792831"/>
                </a:lnTo>
                <a:lnTo>
                  <a:pt x="1590751" y="2815755"/>
                </a:lnTo>
                <a:lnTo>
                  <a:pt x="1629968" y="2838145"/>
                </a:lnTo>
                <a:lnTo>
                  <a:pt x="1669542" y="2859989"/>
                </a:lnTo>
                <a:lnTo>
                  <a:pt x="1709458" y="2881274"/>
                </a:lnTo>
                <a:lnTo>
                  <a:pt x="1749704" y="2902026"/>
                </a:lnTo>
                <a:lnTo>
                  <a:pt x="1790268" y="2922206"/>
                </a:lnTo>
                <a:lnTo>
                  <a:pt x="1831174" y="2941828"/>
                </a:lnTo>
                <a:lnTo>
                  <a:pt x="1872386" y="2960890"/>
                </a:lnTo>
                <a:lnTo>
                  <a:pt x="1913915" y="2979369"/>
                </a:lnTo>
                <a:lnTo>
                  <a:pt x="1955749" y="2997276"/>
                </a:lnTo>
                <a:lnTo>
                  <a:pt x="1997887" y="3014586"/>
                </a:lnTo>
                <a:lnTo>
                  <a:pt x="2040318" y="3031325"/>
                </a:lnTo>
                <a:lnTo>
                  <a:pt x="2083054" y="3047454"/>
                </a:lnTo>
                <a:lnTo>
                  <a:pt x="2126069" y="3062998"/>
                </a:lnTo>
                <a:lnTo>
                  <a:pt x="2169363" y="3077934"/>
                </a:lnTo>
                <a:lnTo>
                  <a:pt x="2212949" y="3092259"/>
                </a:lnTo>
                <a:lnTo>
                  <a:pt x="2256790" y="3105962"/>
                </a:lnTo>
                <a:lnTo>
                  <a:pt x="2300909" y="3119056"/>
                </a:lnTo>
                <a:lnTo>
                  <a:pt x="2345283" y="3131528"/>
                </a:lnTo>
                <a:lnTo>
                  <a:pt x="2389924" y="3143364"/>
                </a:lnTo>
                <a:lnTo>
                  <a:pt x="2434806" y="3154578"/>
                </a:lnTo>
                <a:lnTo>
                  <a:pt x="2479941" y="3165132"/>
                </a:lnTo>
                <a:lnTo>
                  <a:pt x="2525318" y="3175063"/>
                </a:lnTo>
                <a:lnTo>
                  <a:pt x="2570937" y="3184321"/>
                </a:lnTo>
                <a:lnTo>
                  <a:pt x="2616784" y="3192945"/>
                </a:lnTo>
                <a:lnTo>
                  <a:pt x="2662847" y="3200895"/>
                </a:lnTo>
                <a:lnTo>
                  <a:pt x="2709138" y="3208185"/>
                </a:lnTo>
                <a:lnTo>
                  <a:pt x="2755646" y="3214814"/>
                </a:lnTo>
                <a:lnTo>
                  <a:pt x="2802369" y="3220758"/>
                </a:lnTo>
                <a:lnTo>
                  <a:pt x="2849295" y="3226016"/>
                </a:lnTo>
                <a:lnTo>
                  <a:pt x="2896425" y="3230600"/>
                </a:lnTo>
                <a:lnTo>
                  <a:pt x="2943745" y="3234486"/>
                </a:lnTo>
                <a:lnTo>
                  <a:pt x="2991256" y="3237687"/>
                </a:lnTo>
                <a:lnTo>
                  <a:pt x="3038957" y="3240176"/>
                </a:lnTo>
                <a:lnTo>
                  <a:pt x="3086836" y="3241967"/>
                </a:lnTo>
                <a:lnTo>
                  <a:pt x="3134893" y="3243034"/>
                </a:lnTo>
                <a:lnTo>
                  <a:pt x="3183115" y="3243402"/>
                </a:lnTo>
                <a:lnTo>
                  <a:pt x="3183115" y="3087293"/>
                </a:lnTo>
                <a:close/>
              </a:path>
              <a:path w="3185159" h="3243580">
                <a:moveTo>
                  <a:pt x="3183572" y="2611628"/>
                </a:moveTo>
                <a:lnTo>
                  <a:pt x="3129191" y="2611082"/>
                </a:lnTo>
                <a:lnTo>
                  <a:pt x="3079178" y="2609558"/>
                </a:lnTo>
                <a:lnTo>
                  <a:pt x="3029318" y="2607081"/>
                </a:lnTo>
                <a:lnTo>
                  <a:pt x="2979636" y="2603665"/>
                </a:lnTo>
                <a:lnTo>
                  <a:pt x="2930131" y="2599283"/>
                </a:lnTo>
                <a:lnTo>
                  <a:pt x="2880830" y="2593975"/>
                </a:lnTo>
                <a:lnTo>
                  <a:pt x="2831731" y="2587714"/>
                </a:lnTo>
                <a:lnTo>
                  <a:pt x="2782849" y="2580513"/>
                </a:lnTo>
                <a:lnTo>
                  <a:pt x="2734195" y="2572397"/>
                </a:lnTo>
                <a:lnTo>
                  <a:pt x="2685770" y="2563342"/>
                </a:lnTo>
                <a:lnTo>
                  <a:pt x="2637612" y="2553373"/>
                </a:lnTo>
                <a:lnTo>
                  <a:pt x="2589695" y="2542489"/>
                </a:lnTo>
                <a:lnTo>
                  <a:pt x="2542070" y="2530691"/>
                </a:lnTo>
                <a:lnTo>
                  <a:pt x="2494711" y="2517991"/>
                </a:lnTo>
                <a:lnTo>
                  <a:pt x="2447645" y="2504376"/>
                </a:lnTo>
                <a:lnTo>
                  <a:pt x="2400897" y="2489860"/>
                </a:lnTo>
                <a:lnTo>
                  <a:pt x="2354453" y="2474455"/>
                </a:lnTo>
                <a:lnTo>
                  <a:pt x="2308339" y="2458161"/>
                </a:lnTo>
                <a:lnTo>
                  <a:pt x="2262555" y="2440978"/>
                </a:lnTo>
                <a:lnTo>
                  <a:pt x="2217128" y="2422918"/>
                </a:lnTo>
                <a:lnTo>
                  <a:pt x="2172055" y="2403983"/>
                </a:lnTo>
                <a:lnTo>
                  <a:pt x="2127351" y="2384171"/>
                </a:lnTo>
                <a:lnTo>
                  <a:pt x="2083028" y="2363495"/>
                </a:lnTo>
                <a:lnTo>
                  <a:pt x="2039099" y="2341943"/>
                </a:lnTo>
                <a:lnTo>
                  <a:pt x="1995576" y="2319553"/>
                </a:lnTo>
                <a:lnTo>
                  <a:pt x="1952459" y="2296287"/>
                </a:lnTo>
                <a:lnTo>
                  <a:pt x="1909762" y="2272182"/>
                </a:lnTo>
                <a:lnTo>
                  <a:pt x="1867509" y="2247239"/>
                </a:lnTo>
                <a:lnTo>
                  <a:pt x="1825701" y="2221446"/>
                </a:lnTo>
                <a:lnTo>
                  <a:pt x="1784350" y="2194814"/>
                </a:lnTo>
                <a:lnTo>
                  <a:pt x="1743456" y="2167356"/>
                </a:lnTo>
                <a:lnTo>
                  <a:pt x="1703057" y="2139061"/>
                </a:lnTo>
                <a:lnTo>
                  <a:pt x="1663141" y="2109952"/>
                </a:lnTo>
                <a:lnTo>
                  <a:pt x="1623720" y="2080018"/>
                </a:lnTo>
                <a:lnTo>
                  <a:pt x="1584820" y="2049272"/>
                </a:lnTo>
                <a:lnTo>
                  <a:pt x="1546440" y="2017725"/>
                </a:lnTo>
                <a:lnTo>
                  <a:pt x="1508582" y="1985352"/>
                </a:lnTo>
                <a:lnTo>
                  <a:pt x="1471282" y="1952193"/>
                </a:lnTo>
                <a:lnTo>
                  <a:pt x="1434528" y="1918246"/>
                </a:lnTo>
                <a:lnTo>
                  <a:pt x="1398346" y="1883486"/>
                </a:lnTo>
                <a:lnTo>
                  <a:pt x="1362900" y="1848104"/>
                </a:lnTo>
                <a:lnTo>
                  <a:pt x="1328229" y="1812137"/>
                </a:lnTo>
                <a:lnTo>
                  <a:pt x="1294333" y="1775612"/>
                </a:lnTo>
                <a:lnTo>
                  <a:pt x="1261224" y="1738515"/>
                </a:lnTo>
                <a:lnTo>
                  <a:pt x="1228902" y="1700885"/>
                </a:lnTo>
                <a:lnTo>
                  <a:pt x="1197381" y="1662709"/>
                </a:lnTo>
                <a:lnTo>
                  <a:pt x="1166660" y="1623999"/>
                </a:lnTo>
                <a:lnTo>
                  <a:pt x="1136738" y="1584794"/>
                </a:lnTo>
                <a:lnTo>
                  <a:pt x="1107643" y="1545069"/>
                </a:lnTo>
                <a:lnTo>
                  <a:pt x="1079347" y="1504861"/>
                </a:lnTo>
                <a:lnTo>
                  <a:pt x="1051877" y="1464157"/>
                </a:lnTo>
                <a:lnTo>
                  <a:pt x="1025220" y="1422996"/>
                </a:lnTo>
                <a:lnTo>
                  <a:pt x="999401" y="1381366"/>
                </a:lnTo>
                <a:lnTo>
                  <a:pt x="974407" y="1339291"/>
                </a:lnTo>
                <a:lnTo>
                  <a:pt x="950264" y="1296771"/>
                </a:lnTo>
                <a:lnTo>
                  <a:pt x="926947" y="1253832"/>
                </a:lnTo>
                <a:lnTo>
                  <a:pt x="904494" y="1210462"/>
                </a:lnTo>
                <a:lnTo>
                  <a:pt x="882878" y="1166698"/>
                </a:lnTo>
                <a:lnTo>
                  <a:pt x="862126" y="1122527"/>
                </a:lnTo>
                <a:lnTo>
                  <a:pt x="842238" y="1077976"/>
                </a:lnTo>
                <a:lnTo>
                  <a:pt x="823214" y="1033043"/>
                </a:lnTo>
                <a:lnTo>
                  <a:pt x="805065" y="987755"/>
                </a:lnTo>
                <a:lnTo>
                  <a:pt x="787781" y="942111"/>
                </a:lnTo>
                <a:lnTo>
                  <a:pt x="771385" y="896124"/>
                </a:lnTo>
                <a:lnTo>
                  <a:pt x="755865" y="849807"/>
                </a:lnTo>
                <a:lnTo>
                  <a:pt x="741248" y="803173"/>
                </a:lnTo>
                <a:lnTo>
                  <a:pt x="727519" y="756221"/>
                </a:lnTo>
                <a:lnTo>
                  <a:pt x="714679" y="708977"/>
                </a:lnTo>
                <a:lnTo>
                  <a:pt x="702754" y="661441"/>
                </a:lnTo>
                <a:lnTo>
                  <a:pt x="691730" y="613625"/>
                </a:lnTo>
                <a:lnTo>
                  <a:pt x="681634" y="565543"/>
                </a:lnTo>
                <a:lnTo>
                  <a:pt x="672439" y="517207"/>
                </a:lnTo>
                <a:lnTo>
                  <a:pt x="664171" y="468617"/>
                </a:lnTo>
                <a:lnTo>
                  <a:pt x="656844" y="419811"/>
                </a:lnTo>
                <a:lnTo>
                  <a:pt x="650430" y="370763"/>
                </a:lnTo>
                <a:lnTo>
                  <a:pt x="644956" y="321513"/>
                </a:lnTo>
                <a:lnTo>
                  <a:pt x="640435" y="272059"/>
                </a:lnTo>
                <a:lnTo>
                  <a:pt x="636854" y="222415"/>
                </a:lnTo>
                <a:lnTo>
                  <a:pt x="634212" y="172580"/>
                </a:lnTo>
                <a:lnTo>
                  <a:pt x="632536" y="122580"/>
                </a:lnTo>
                <a:lnTo>
                  <a:pt x="631786" y="52019"/>
                </a:lnTo>
                <a:lnTo>
                  <a:pt x="633082" y="5054"/>
                </a:lnTo>
                <a:lnTo>
                  <a:pt x="476999" y="2044"/>
                </a:lnTo>
                <a:lnTo>
                  <a:pt x="475983" y="36042"/>
                </a:lnTo>
                <a:lnTo>
                  <a:pt x="475703" y="70167"/>
                </a:lnTo>
                <a:lnTo>
                  <a:pt x="476453" y="126326"/>
                </a:lnTo>
                <a:lnTo>
                  <a:pt x="478129" y="176860"/>
                </a:lnTo>
                <a:lnTo>
                  <a:pt x="480720" y="227241"/>
                </a:lnTo>
                <a:lnTo>
                  <a:pt x="484225" y="277431"/>
                </a:lnTo>
                <a:lnTo>
                  <a:pt x="488645" y="327444"/>
                </a:lnTo>
                <a:lnTo>
                  <a:pt x="493966" y="377278"/>
                </a:lnTo>
                <a:lnTo>
                  <a:pt x="500189" y="426897"/>
                </a:lnTo>
                <a:lnTo>
                  <a:pt x="507314" y="476300"/>
                </a:lnTo>
                <a:lnTo>
                  <a:pt x="515340" y="525500"/>
                </a:lnTo>
                <a:lnTo>
                  <a:pt x="524243" y="574446"/>
                </a:lnTo>
                <a:lnTo>
                  <a:pt x="534047" y="623163"/>
                </a:lnTo>
                <a:lnTo>
                  <a:pt x="544715" y="671626"/>
                </a:lnTo>
                <a:lnTo>
                  <a:pt x="556272" y="719823"/>
                </a:lnTo>
                <a:lnTo>
                  <a:pt x="568693" y="767753"/>
                </a:lnTo>
                <a:lnTo>
                  <a:pt x="581990" y="815403"/>
                </a:lnTo>
                <a:lnTo>
                  <a:pt x="596150" y="862761"/>
                </a:lnTo>
                <a:lnTo>
                  <a:pt x="611162" y="909815"/>
                </a:lnTo>
                <a:lnTo>
                  <a:pt x="627037" y="956564"/>
                </a:lnTo>
                <a:lnTo>
                  <a:pt x="643750" y="1002982"/>
                </a:lnTo>
                <a:lnTo>
                  <a:pt x="661327" y="1049083"/>
                </a:lnTo>
                <a:lnTo>
                  <a:pt x="679729" y="1094828"/>
                </a:lnTo>
                <a:lnTo>
                  <a:pt x="698982" y="1140231"/>
                </a:lnTo>
                <a:lnTo>
                  <a:pt x="719061" y="1185278"/>
                </a:lnTo>
                <a:lnTo>
                  <a:pt x="739978" y="1229944"/>
                </a:lnTo>
                <a:lnTo>
                  <a:pt x="761720" y="1274229"/>
                </a:lnTo>
                <a:lnTo>
                  <a:pt x="784275" y="1318133"/>
                </a:lnTo>
                <a:lnTo>
                  <a:pt x="807643" y="1361630"/>
                </a:lnTo>
                <a:lnTo>
                  <a:pt x="831837" y="1404721"/>
                </a:lnTo>
                <a:lnTo>
                  <a:pt x="856830" y="1447380"/>
                </a:lnTo>
                <a:lnTo>
                  <a:pt x="882624" y="1489621"/>
                </a:lnTo>
                <a:lnTo>
                  <a:pt x="909231" y="1531416"/>
                </a:lnTo>
                <a:lnTo>
                  <a:pt x="936612" y="1572768"/>
                </a:lnTo>
                <a:lnTo>
                  <a:pt x="964806" y="1613649"/>
                </a:lnTo>
                <a:lnTo>
                  <a:pt x="993775" y="1654073"/>
                </a:lnTo>
                <a:lnTo>
                  <a:pt x="1023518" y="1694014"/>
                </a:lnTo>
                <a:lnTo>
                  <a:pt x="1054049" y="1733461"/>
                </a:lnTo>
                <a:lnTo>
                  <a:pt x="1085354" y="1772412"/>
                </a:lnTo>
                <a:lnTo>
                  <a:pt x="1117422" y="1810854"/>
                </a:lnTo>
                <a:lnTo>
                  <a:pt x="1150251" y="1848764"/>
                </a:lnTo>
                <a:lnTo>
                  <a:pt x="1183855" y="1886165"/>
                </a:lnTo>
                <a:lnTo>
                  <a:pt x="1218196" y="1923008"/>
                </a:lnTo>
                <a:lnTo>
                  <a:pt x="1253299" y="1959317"/>
                </a:lnTo>
                <a:lnTo>
                  <a:pt x="1289151" y="1995055"/>
                </a:lnTo>
                <a:lnTo>
                  <a:pt x="1325714" y="2030196"/>
                </a:lnTo>
                <a:lnTo>
                  <a:pt x="1362811" y="2064575"/>
                </a:lnTo>
                <a:lnTo>
                  <a:pt x="1400441" y="2098192"/>
                </a:lnTo>
                <a:lnTo>
                  <a:pt x="1438605" y="2131034"/>
                </a:lnTo>
                <a:lnTo>
                  <a:pt x="1477276" y="2163102"/>
                </a:lnTo>
                <a:lnTo>
                  <a:pt x="1516468" y="2194382"/>
                </a:lnTo>
                <a:lnTo>
                  <a:pt x="1556143" y="2224887"/>
                </a:lnTo>
                <a:lnTo>
                  <a:pt x="1596301" y="2254605"/>
                </a:lnTo>
                <a:lnTo>
                  <a:pt x="1636941" y="2283536"/>
                </a:lnTo>
                <a:lnTo>
                  <a:pt x="1678038" y="2311666"/>
                </a:lnTo>
                <a:lnTo>
                  <a:pt x="1719605" y="2338997"/>
                </a:lnTo>
                <a:lnTo>
                  <a:pt x="1761604" y="2365527"/>
                </a:lnTo>
                <a:lnTo>
                  <a:pt x="1804047" y="2391257"/>
                </a:lnTo>
                <a:lnTo>
                  <a:pt x="1846910" y="2416162"/>
                </a:lnTo>
                <a:lnTo>
                  <a:pt x="1890191" y="2440267"/>
                </a:lnTo>
                <a:lnTo>
                  <a:pt x="1933879" y="2463546"/>
                </a:lnTo>
                <a:lnTo>
                  <a:pt x="1977961" y="2485999"/>
                </a:lnTo>
                <a:lnTo>
                  <a:pt x="2022424" y="2507615"/>
                </a:lnTo>
                <a:lnTo>
                  <a:pt x="2067267" y="2528417"/>
                </a:lnTo>
                <a:lnTo>
                  <a:pt x="2112467" y="2548369"/>
                </a:lnTo>
                <a:lnTo>
                  <a:pt x="2158034" y="2567495"/>
                </a:lnTo>
                <a:lnTo>
                  <a:pt x="2203945" y="2585770"/>
                </a:lnTo>
                <a:lnTo>
                  <a:pt x="2250186" y="2603195"/>
                </a:lnTo>
                <a:lnTo>
                  <a:pt x="2296757" y="2619768"/>
                </a:lnTo>
                <a:lnTo>
                  <a:pt x="2343645" y="2635491"/>
                </a:lnTo>
                <a:lnTo>
                  <a:pt x="2390825" y="2650350"/>
                </a:lnTo>
                <a:lnTo>
                  <a:pt x="2438311" y="2664333"/>
                </a:lnTo>
                <a:lnTo>
                  <a:pt x="2486088" y="2677464"/>
                </a:lnTo>
                <a:lnTo>
                  <a:pt x="2534132" y="2689720"/>
                </a:lnTo>
                <a:lnTo>
                  <a:pt x="2582443" y="2701086"/>
                </a:lnTo>
                <a:lnTo>
                  <a:pt x="2631008" y="2711589"/>
                </a:lnTo>
                <a:lnTo>
                  <a:pt x="2679827" y="2721203"/>
                </a:lnTo>
                <a:lnTo>
                  <a:pt x="2728874" y="2729915"/>
                </a:lnTo>
                <a:lnTo>
                  <a:pt x="2778137" y="2737751"/>
                </a:lnTo>
                <a:lnTo>
                  <a:pt x="2827629" y="2744686"/>
                </a:lnTo>
                <a:lnTo>
                  <a:pt x="2877324" y="2750718"/>
                </a:lnTo>
                <a:lnTo>
                  <a:pt x="2927210" y="2755836"/>
                </a:lnTo>
                <a:lnTo>
                  <a:pt x="2977286" y="2760053"/>
                </a:lnTo>
                <a:lnTo>
                  <a:pt x="3027540" y="2763367"/>
                </a:lnTo>
                <a:lnTo>
                  <a:pt x="3077959" y="2765742"/>
                </a:lnTo>
                <a:lnTo>
                  <a:pt x="3128530" y="2767215"/>
                </a:lnTo>
                <a:lnTo>
                  <a:pt x="3183572" y="2767749"/>
                </a:lnTo>
                <a:lnTo>
                  <a:pt x="3183572" y="2611628"/>
                </a:lnTo>
                <a:close/>
              </a:path>
              <a:path w="3185159" h="3243580">
                <a:moveTo>
                  <a:pt x="3184093" y="2292108"/>
                </a:moveTo>
                <a:lnTo>
                  <a:pt x="3180626" y="2135987"/>
                </a:lnTo>
                <a:lnTo>
                  <a:pt x="3129457" y="2135314"/>
                </a:lnTo>
                <a:lnTo>
                  <a:pt x="3078492" y="2133409"/>
                </a:lnTo>
                <a:lnTo>
                  <a:pt x="3027743" y="2130285"/>
                </a:lnTo>
                <a:lnTo>
                  <a:pt x="2977235" y="2125942"/>
                </a:lnTo>
                <a:lnTo>
                  <a:pt x="2926969" y="2120404"/>
                </a:lnTo>
                <a:lnTo>
                  <a:pt x="2876969" y="2113661"/>
                </a:lnTo>
                <a:lnTo>
                  <a:pt x="2827261" y="2105723"/>
                </a:lnTo>
                <a:lnTo>
                  <a:pt x="2777845" y="2096592"/>
                </a:lnTo>
                <a:lnTo>
                  <a:pt x="2728760" y="2086292"/>
                </a:lnTo>
                <a:lnTo>
                  <a:pt x="2680004" y="2074824"/>
                </a:lnTo>
                <a:lnTo>
                  <a:pt x="2631617" y="2062187"/>
                </a:lnTo>
                <a:lnTo>
                  <a:pt x="2583586" y="2048395"/>
                </a:lnTo>
                <a:lnTo>
                  <a:pt x="2535961" y="2033460"/>
                </a:lnTo>
                <a:lnTo>
                  <a:pt x="2488730" y="2017382"/>
                </a:lnTo>
                <a:lnTo>
                  <a:pt x="2441930" y="2000161"/>
                </a:lnTo>
                <a:lnTo>
                  <a:pt x="2395563" y="1981809"/>
                </a:lnTo>
                <a:lnTo>
                  <a:pt x="2349665" y="1962353"/>
                </a:lnTo>
                <a:lnTo>
                  <a:pt x="2304250" y="1941766"/>
                </a:lnTo>
                <a:lnTo>
                  <a:pt x="2259317" y="1920074"/>
                </a:lnTo>
                <a:lnTo>
                  <a:pt x="2214892" y="1897291"/>
                </a:lnTo>
                <a:lnTo>
                  <a:pt x="2171014" y="1873415"/>
                </a:lnTo>
                <a:lnTo>
                  <a:pt x="2127669" y="1848446"/>
                </a:lnTo>
                <a:lnTo>
                  <a:pt x="2084895" y="1822399"/>
                </a:lnTo>
                <a:lnTo>
                  <a:pt x="2042693" y="1795284"/>
                </a:lnTo>
                <a:lnTo>
                  <a:pt x="2001100" y="1767116"/>
                </a:lnTo>
                <a:lnTo>
                  <a:pt x="1960118" y="1737880"/>
                </a:lnTo>
                <a:lnTo>
                  <a:pt x="1919770" y="1707591"/>
                </a:lnTo>
                <a:lnTo>
                  <a:pt x="1880069" y="1676260"/>
                </a:lnTo>
                <a:lnTo>
                  <a:pt x="1841042" y="1643900"/>
                </a:lnTo>
                <a:lnTo>
                  <a:pt x="1802701" y="1610512"/>
                </a:lnTo>
                <a:lnTo>
                  <a:pt x="1765058" y="1576095"/>
                </a:lnTo>
                <a:lnTo>
                  <a:pt x="1728139" y="1540675"/>
                </a:lnTo>
                <a:lnTo>
                  <a:pt x="1692122" y="1504416"/>
                </a:lnTo>
                <a:lnTo>
                  <a:pt x="1657121" y="1467421"/>
                </a:lnTo>
                <a:lnTo>
                  <a:pt x="1623110" y="1429715"/>
                </a:lnTo>
                <a:lnTo>
                  <a:pt x="1590116" y="1391310"/>
                </a:lnTo>
                <a:lnTo>
                  <a:pt x="1558137" y="1352219"/>
                </a:lnTo>
                <a:lnTo>
                  <a:pt x="1527200" y="1312456"/>
                </a:lnTo>
                <a:lnTo>
                  <a:pt x="1497291" y="1272057"/>
                </a:lnTo>
                <a:lnTo>
                  <a:pt x="1468424" y="1231011"/>
                </a:lnTo>
                <a:lnTo>
                  <a:pt x="1440611" y="1189367"/>
                </a:lnTo>
                <a:lnTo>
                  <a:pt x="1413852" y="1147114"/>
                </a:lnTo>
                <a:lnTo>
                  <a:pt x="1388160" y="1104290"/>
                </a:lnTo>
                <a:lnTo>
                  <a:pt x="1363535" y="1060894"/>
                </a:lnTo>
                <a:lnTo>
                  <a:pt x="1340002" y="1016965"/>
                </a:lnTo>
                <a:lnTo>
                  <a:pt x="1317548" y="972502"/>
                </a:lnTo>
                <a:lnTo>
                  <a:pt x="1296187" y="927531"/>
                </a:lnTo>
                <a:lnTo>
                  <a:pt x="1275943" y="882065"/>
                </a:lnTo>
                <a:lnTo>
                  <a:pt x="1256792" y="836117"/>
                </a:lnTo>
                <a:lnTo>
                  <a:pt x="1238770" y="789724"/>
                </a:lnTo>
                <a:lnTo>
                  <a:pt x="1221867" y="742873"/>
                </a:lnTo>
                <a:lnTo>
                  <a:pt x="1206093" y="695617"/>
                </a:lnTo>
                <a:lnTo>
                  <a:pt x="1191463" y="647941"/>
                </a:lnTo>
                <a:lnTo>
                  <a:pt x="1177975" y="599884"/>
                </a:lnTo>
                <a:lnTo>
                  <a:pt x="1165656" y="551446"/>
                </a:lnTo>
                <a:lnTo>
                  <a:pt x="1154480" y="502666"/>
                </a:lnTo>
                <a:lnTo>
                  <a:pt x="1144485" y="453542"/>
                </a:lnTo>
                <a:lnTo>
                  <a:pt x="1135659" y="404088"/>
                </a:lnTo>
                <a:lnTo>
                  <a:pt x="1128026" y="354342"/>
                </a:lnTo>
                <a:lnTo>
                  <a:pt x="1121587" y="304304"/>
                </a:lnTo>
                <a:lnTo>
                  <a:pt x="1116342" y="254012"/>
                </a:lnTo>
                <a:lnTo>
                  <a:pt x="1112304" y="203454"/>
                </a:lnTo>
                <a:lnTo>
                  <a:pt x="1109472" y="152666"/>
                </a:lnTo>
                <a:lnTo>
                  <a:pt x="1107871" y="101663"/>
                </a:lnTo>
                <a:lnTo>
                  <a:pt x="1107592" y="43789"/>
                </a:lnTo>
                <a:lnTo>
                  <a:pt x="1108722" y="5397"/>
                </a:lnTo>
                <a:lnTo>
                  <a:pt x="952639" y="1727"/>
                </a:lnTo>
                <a:lnTo>
                  <a:pt x="952169" y="16598"/>
                </a:lnTo>
                <a:lnTo>
                  <a:pt x="951420" y="57899"/>
                </a:lnTo>
                <a:lnTo>
                  <a:pt x="951788" y="104584"/>
                </a:lnTo>
                <a:lnTo>
                  <a:pt x="953312" y="154749"/>
                </a:lnTo>
                <a:lnTo>
                  <a:pt x="955929" y="204711"/>
                </a:lnTo>
                <a:lnTo>
                  <a:pt x="959650" y="254482"/>
                </a:lnTo>
                <a:lnTo>
                  <a:pt x="964450" y="304012"/>
                </a:lnTo>
                <a:lnTo>
                  <a:pt x="970330" y="353314"/>
                </a:lnTo>
                <a:lnTo>
                  <a:pt x="977290" y="402374"/>
                </a:lnTo>
                <a:lnTo>
                  <a:pt x="985316" y="451154"/>
                </a:lnTo>
                <a:lnTo>
                  <a:pt x="994397" y="499656"/>
                </a:lnTo>
                <a:lnTo>
                  <a:pt x="1004544" y="547878"/>
                </a:lnTo>
                <a:lnTo>
                  <a:pt x="1015733" y="595782"/>
                </a:lnTo>
                <a:lnTo>
                  <a:pt x="1027963" y="643369"/>
                </a:lnTo>
                <a:lnTo>
                  <a:pt x="1041234" y="690613"/>
                </a:lnTo>
                <a:lnTo>
                  <a:pt x="1055535" y="737514"/>
                </a:lnTo>
                <a:lnTo>
                  <a:pt x="1070864" y="784047"/>
                </a:lnTo>
                <a:lnTo>
                  <a:pt x="1087208" y="830199"/>
                </a:lnTo>
                <a:lnTo>
                  <a:pt x="1104569" y="875969"/>
                </a:lnTo>
                <a:lnTo>
                  <a:pt x="1122934" y="921321"/>
                </a:lnTo>
                <a:lnTo>
                  <a:pt x="1142301" y="966254"/>
                </a:lnTo>
                <a:lnTo>
                  <a:pt x="1162659" y="1010754"/>
                </a:lnTo>
                <a:lnTo>
                  <a:pt x="1184008" y="1054811"/>
                </a:lnTo>
                <a:lnTo>
                  <a:pt x="1206347" y="1098397"/>
                </a:lnTo>
                <a:lnTo>
                  <a:pt x="1229652" y="1141501"/>
                </a:lnTo>
                <a:lnTo>
                  <a:pt x="1253934" y="1184122"/>
                </a:lnTo>
                <a:lnTo>
                  <a:pt x="1279169" y="1226235"/>
                </a:lnTo>
                <a:lnTo>
                  <a:pt x="1305369" y="1267828"/>
                </a:lnTo>
                <a:lnTo>
                  <a:pt x="1332522" y="1308887"/>
                </a:lnTo>
                <a:lnTo>
                  <a:pt x="1360614" y="1349400"/>
                </a:lnTo>
                <a:lnTo>
                  <a:pt x="1389646" y="1389341"/>
                </a:lnTo>
                <a:lnTo>
                  <a:pt x="1419618" y="1428711"/>
                </a:lnTo>
                <a:lnTo>
                  <a:pt x="1450517" y="1467497"/>
                </a:lnTo>
                <a:lnTo>
                  <a:pt x="1482331" y="1505661"/>
                </a:lnTo>
                <a:lnTo>
                  <a:pt x="1515059" y="1543215"/>
                </a:lnTo>
                <a:lnTo>
                  <a:pt x="1548701" y="1580146"/>
                </a:lnTo>
                <a:lnTo>
                  <a:pt x="1583245" y="1616417"/>
                </a:lnTo>
                <a:lnTo>
                  <a:pt x="1618691" y="1652028"/>
                </a:lnTo>
                <a:lnTo>
                  <a:pt x="1654949" y="1686890"/>
                </a:lnTo>
                <a:lnTo>
                  <a:pt x="1691868" y="1720850"/>
                </a:lnTo>
                <a:lnTo>
                  <a:pt x="1729409" y="1753895"/>
                </a:lnTo>
                <a:lnTo>
                  <a:pt x="1767573" y="1786013"/>
                </a:lnTo>
                <a:lnTo>
                  <a:pt x="1806346" y="1817204"/>
                </a:lnTo>
                <a:lnTo>
                  <a:pt x="1845716" y="1847456"/>
                </a:lnTo>
                <a:lnTo>
                  <a:pt x="1885657" y="1876767"/>
                </a:lnTo>
                <a:lnTo>
                  <a:pt x="1926158" y="1905139"/>
                </a:lnTo>
                <a:lnTo>
                  <a:pt x="1967217" y="1932559"/>
                </a:lnTo>
                <a:lnTo>
                  <a:pt x="2008809" y="1959013"/>
                </a:lnTo>
                <a:lnTo>
                  <a:pt x="2050923" y="1984514"/>
                </a:lnTo>
                <a:lnTo>
                  <a:pt x="2093531" y="2009038"/>
                </a:lnTo>
                <a:lnTo>
                  <a:pt x="2136648" y="2032584"/>
                </a:lnTo>
                <a:lnTo>
                  <a:pt x="2180234" y="2055164"/>
                </a:lnTo>
                <a:lnTo>
                  <a:pt x="2224278" y="2076742"/>
                </a:lnTo>
                <a:lnTo>
                  <a:pt x="2268778" y="2097328"/>
                </a:lnTo>
                <a:lnTo>
                  <a:pt x="2313711" y="2116925"/>
                </a:lnTo>
                <a:lnTo>
                  <a:pt x="2359063" y="2135517"/>
                </a:lnTo>
                <a:lnTo>
                  <a:pt x="2404821" y="2153081"/>
                </a:lnTo>
                <a:lnTo>
                  <a:pt x="2450973" y="2169642"/>
                </a:lnTo>
                <a:lnTo>
                  <a:pt x="2497493" y="2185187"/>
                </a:lnTo>
                <a:lnTo>
                  <a:pt x="2544394" y="2199690"/>
                </a:lnTo>
                <a:lnTo>
                  <a:pt x="2591625" y="2213178"/>
                </a:lnTo>
                <a:lnTo>
                  <a:pt x="2639199" y="2225611"/>
                </a:lnTo>
                <a:lnTo>
                  <a:pt x="2687104" y="2237003"/>
                </a:lnTo>
                <a:lnTo>
                  <a:pt x="2735300" y="2247341"/>
                </a:lnTo>
                <a:lnTo>
                  <a:pt x="2783802" y="2256625"/>
                </a:lnTo>
                <a:lnTo>
                  <a:pt x="2832570" y="2264841"/>
                </a:lnTo>
                <a:lnTo>
                  <a:pt x="2881604" y="2271992"/>
                </a:lnTo>
                <a:lnTo>
                  <a:pt x="2930880" y="2278062"/>
                </a:lnTo>
                <a:lnTo>
                  <a:pt x="2980398" y="2283053"/>
                </a:lnTo>
                <a:lnTo>
                  <a:pt x="3030143" y="2286965"/>
                </a:lnTo>
                <a:lnTo>
                  <a:pt x="3080080" y="2289784"/>
                </a:lnTo>
                <a:lnTo>
                  <a:pt x="3130219" y="2291499"/>
                </a:lnTo>
                <a:lnTo>
                  <a:pt x="3184093" y="2292108"/>
                </a:lnTo>
                <a:close/>
              </a:path>
              <a:path w="3185159" h="3243580">
                <a:moveTo>
                  <a:pt x="3184550" y="1816455"/>
                </a:moveTo>
                <a:lnTo>
                  <a:pt x="3181870" y="1660334"/>
                </a:lnTo>
                <a:lnTo>
                  <a:pt x="3133661" y="1659585"/>
                </a:lnTo>
                <a:lnTo>
                  <a:pt x="3085782" y="1657388"/>
                </a:lnTo>
                <a:lnTo>
                  <a:pt x="3038271" y="1653768"/>
                </a:lnTo>
                <a:lnTo>
                  <a:pt x="2991129" y="1648764"/>
                </a:lnTo>
                <a:lnTo>
                  <a:pt x="2944393" y="1642376"/>
                </a:lnTo>
                <a:lnTo>
                  <a:pt x="2898076" y="1634655"/>
                </a:lnTo>
                <a:lnTo>
                  <a:pt x="2852204" y="1625587"/>
                </a:lnTo>
                <a:lnTo>
                  <a:pt x="2806789" y="1615211"/>
                </a:lnTo>
                <a:lnTo>
                  <a:pt x="2761869" y="1603540"/>
                </a:lnTo>
                <a:lnTo>
                  <a:pt x="2717444" y="1590611"/>
                </a:lnTo>
                <a:lnTo>
                  <a:pt x="2673553" y="1576425"/>
                </a:lnTo>
                <a:lnTo>
                  <a:pt x="2630208" y="1561007"/>
                </a:lnTo>
                <a:lnTo>
                  <a:pt x="2587434" y="1544396"/>
                </a:lnTo>
                <a:lnTo>
                  <a:pt x="2545245" y="1526590"/>
                </a:lnTo>
                <a:lnTo>
                  <a:pt x="2503665" y="1507617"/>
                </a:lnTo>
                <a:lnTo>
                  <a:pt x="2462733" y="1487500"/>
                </a:lnTo>
                <a:lnTo>
                  <a:pt x="2422436" y="1466265"/>
                </a:lnTo>
                <a:lnTo>
                  <a:pt x="2382824" y="1443926"/>
                </a:lnTo>
                <a:lnTo>
                  <a:pt x="2343899" y="1420507"/>
                </a:lnTo>
                <a:lnTo>
                  <a:pt x="2305697" y="1396022"/>
                </a:lnTo>
                <a:lnTo>
                  <a:pt x="2268220" y="1370495"/>
                </a:lnTo>
                <a:lnTo>
                  <a:pt x="2231517" y="1343952"/>
                </a:lnTo>
                <a:lnTo>
                  <a:pt x="2195588" y="1316405"/>
                </a:lnTo>
                <a:lnTo>
                  <a:pt x="2160447" y="1287881"/>
                </a:lnTo>
                <a:lnTo>
                  <a:pt x="2126145" y="1258404"/>
                </a:lnTo>
                <a:lnTo>
                  <a:pt x="2092680" y="1227988"/>
                </a:lnTo>
                <a:lnTo>
                  <a:pt x="2060079" y="1196657"/>
                </a:lnTo>
                <a:lnTo>
                  <a:pt x="2028355" y="1164424"/>
                </a:lnTo>
                <a:lnTo>
                  <a:pt x="1997544" y="1131328"/>
                </a:lnTo>
                <a:lnTo>
                  <a:pt x="1967661" y="1097381"/>
                </a:lnTo>
                <a:lnTo>
                  <a:pt x="1938718" y="1062596"/>
                </a:lnTo>
                <a:lnTo>
                  <a:pt x="1910753" y="1026998"/>
                </a:lnTo>
                <a:lnTo>
                  <a:pt x="1883778" y="990612"/>
                </a:lnTo>
                <a:lnTo>
                  <a:pt x="1857806" y="953452"/>
                </a:lnTo>
                <a:lnTo>
                  <a:pt x="1832876" y="915543"/>
                </a:lnTo>
                <a:lnTo>
                  <a:pt x="1808988" y="876909"/>
                </a:lnTo>
                <a:lnTo>
                  <a:pt x="1786178" y="837565"/>
                </a:lnTo>
                <a:lnTo>
                  <a:pt x="1764474" y="797534"/>
                </a:lnTo>
                <a:lnTo>
                  <a:pt x="1743875" y="756843"/>
                </a:lnTo>
                <a:lnTo>
                  <a:pt x="1724418" y="715505"/>
                </a:lnTo>
                <a:lnTo>
                  <a:pt x="1706118" y="673531"/>
                </a:lnTo>
                <a:lnTo>
                  <a:pt x="1688998" y="630961"/>
                </a:lnTo>
                <a:lnTo>
                  <a:pt x="1673072" y="587819"/>
                </a:lnTo>
                <a:lnTo>
                  <a:pt x="1658378" y="544106"/>
                </a:lnTo>
                <a:lnTo>
                  <a:pt x="1644929" y="499846"/>
                </a:lnTo>
                <a:lnTo>
                  <a:pt x="1632737" y="455079"/>
                </a:lnTo>
                <a:lnTo>
                  <a:pt x="1621828" y="409803"/>
                </a:lnTo>
                <a:lnTo>
                  <a:pt x="1612226" y="364045"/>
                </a:lnTo>
                <a:lnTo>
                  <a:pt x="1603959" y="317842"/>
                </a:lnTo>
                <a:lnTo>
                  <a:pt x="1597025" y="271195"/>
                </a:lnTo>
                <a:lnTo>
                  <a:pt x="1591475" y="224129"/>
                </a:lnTo>
                <a:lnTo>
                  <a:pt x="1587309" y="176669"/>
                </a:lnTo>
                <a:lnTo>
                  <a:pt x="1584553" y="128841"/>
                </a:lnTo>
                <a:lnTo>
                  <a:pt x="1583232" y="80645"/>
                </a:lnTo>
                <a:lnTo>
                  <a:pt x="1583131" y="69418"/>
                </a:lnTo>
                <a:lnTo>
                  <a:pt x="1583372" y="36042"/>
                </a:lnTo>
                <a:lnTo>
                  <a:pt x="1584337" y="5930"/>
                </a:lnTo>
                <a:lnTo>
                  <a:pt x="1428330" y="1155"/>
                </a:lnTo>
                <a:lnTo>
                  <a:pt x="1427251" y="33375"/>
                </a:lnTo>
                <a:lnTo>
                  <a:pt x="1427175" y="82600"/>
                </a:lnTo>
                <a:lnTo>
                  <a:pt x="1428432" y="131025"/>
                </a:lnTo>
                <a:lnTo>
                  <a:pt x="1431023" y="179120"/>
                </a:lnTo>
                <a:lnTo>
                  <a:pt x="1434896" y="226872"/>
                </a:lnTo>
                <a:lnTo>
                  <a:pt x="1440065" y="274269"/>
                </a:lnTo>
                <a:lnTo>
                  <a:pt x="1446504" y="321297"/>
                </a:lnTo>
                <a:lnTo>
                  <a:pt x="1454188" y="367919"/>
                </a:lnTo>
                <a:lnTo>
                  <a:pt x="1463090" y="414134"/>
                </a:lnTo>
                <a:lnTo>
                  <a:pt x="1473212" y="459930"/>
                </a:lnTo>
                <a:lnTo>
                  <a:pt x="1484528" y="505269"/>
                </a:lnTo>
                <a:lnTo>
                  <a:pt x="1497025" y="550151"/>
                </a:lnTo>
                <a:lnTo>
                  <a:pt x="1510677" y="594537"/>
                </a:lnTo>
                <a:lnTo>
                  <a:pt x="1525473" y="638441"/>
                </a:lnTo>
                <a:lnTo>
                  <a:pt x="1541386" y="681824"/>
                </a:lnTo>
                <a:lnTo>
                  <a:pt x="1558417" y="724674"/>
                </a:lnTo>
                <a:lnTo>
                  <a:pt x="1576527" y="766965"/>
                </a:lnTo>
                <a:lnTo>
                  <a:pt x="1595716" y="808697"/>
                </a:lnTo>
                <a:lnTo>
                  <a:pt x="1615948" y="849833"/>
                </a:lnTo>
                <a:lnTo>
                  <a:pt x="1637220" y="890371"/>
                </a:lnTo>
                <a:lnTo>
                  <a:pt x="1659509" y="930287"/>
                </a:lnTo>
                <a:lnTo>
                  <a:pt x="1682800" y="969568"/>
                </a:lnTo>
                <a:lnTo>
                  <a:pt x="1707070" y="1008189"/>
                </a:lnTo>
                <a:lnTo>
                  <a:pt x="1732305" y="1046137"/>
                </a:lnTo>
                <a:lnTo>
                  <a:pt x="1758480" y="1083398"/>
                </a:lnTo>
                <a:lnTo>
                  <a:pt x="1785594" y="1119949"/>
                </a:lnTo>
                <a:lnTo>
                  <a:pt x="1813610" y="1155763"/>
                </a:lnTo>
                <a:lnTo>
                  <a:pt x="1842528" y="1190840"/>
                </a:lnTo>
                <a:lnTo>
                  <a:pt x="1872310" y="1225169"/>
                </a:lnTo>
                <a:lnTo>
                  <a:pt x="1902968" y="1258697"/>
                </a:lnTo>
                <a:lnTo>
                  <a:pt x="1934451" y="1291437"/>
                </a:lnTo>
                <a:lnTo>
                  <a:pt x="1966760" y="1323365"/>
                </a:lnTo>
                <a:lnTo>
                  <a:pt x="1999869" y="1354467"/>
                </a:lnTo>
                <a:lnTo>
                  <a:pt x="2033778" y="1384706"/>
                </a:lnTo>
                <a:lnTo>
                  <a:pt x="2068449" y="1414094"/>
                </a:lnTo>
                <a:lnTo>
                  <a:pt x="2103869" y="1442593"/>
                </a:lnTo>
                <a:lnTo>
                  <a:pt x="2140026" y="1470177"/>
                </a:lnTo>
                <a:lnTo>
                  <a:pt x="2176894" y="1496860"/>
                </a:lnTo>
                <a:lnTo>
                  <a:pt x="2214461" y="1522603"/>
                </a:lnTo>
                <a:lnTo>
                  <a:pt x="2252713" y="1547380"/>
                </a:lnTo>
                <a:lnTo>
                  <a:pt x="2291626" y="1571193"/>
                </a:lnTo>
                <a:lnTo>
                  <a:pt x="2331186" y="1594015"/>
                </a:lnTo>
                <a:lnTo>
                  <a:pt x="2371382" y="1615833"/>
                </a:lnTo>
                <a:lnTo>
                  <a:pt x="2412174" y="1636636"/>
                </a:lnTo>
                <a:lnTo>
                  <a:pt x="2453563" y="1656384"/>
                </a:lnTo>
                <a:lnTo>
                  <a:pt x="2495524" y="1675079"/>
                </a:lnTo>
                <a:lnTo>
                  <a:pt x="2538044" y="1692694"/>
                </a:lnTo>
                <a:lnTo>
                  <a:pt x="2581097" y="1709216"/>
                </a:lnTo>
                <a:lnTo>
                  <a:pt x="2624683" y="1724621"/>
                </a:lnTo>
                <a:lnTo>
                  <a:pt x="2668765" y="1738909"/>
                </a:lnTo>
                <a:lnTo>
                  <a:pt x="2713329" y="1752041"/>
                </a:lnTo>
                <a:lnTo>
                  <a:pt x="2758363" y="1764017"/>
                </a:lnTo>
                <a:lnTo>
                  <a:pt x="2803855" y="1774799"/>
                </a:lnTo>
                <a:lnTo>
                  <a:pt x="2849765" y="1784388"/>
                </a:lnTo>
                <a:lnTo>
                  <a:pt x="2896108" y="1792757"/>
                </a:lnTo>
                <a:lnTo>
                  <a:pt x="2942831" y="1799894"/>
                </a:lnTo>
                <a:lnTo>
                  <a:pt x="2989935" y="1805787"/>
                </a:lnTo>
                <a:lnTo>
                  <a:pt x="3037408" y="1810397"/>
                </a:lnTo>
                <a:lnTo>
                  <a:pt x="3085223" y="1813737"/>
                </a:lnTo>
                <a:lnTo>
                  <a:pt x="3133369" y="1815757"/>
                </a:lnTo>
                <a:lnTo>
                  <a:pt x="3184550" y="1816455"/>
                </a:lnTo>
                <a:close/>
              </a:path>
              <a:path w="3185159" h="3243580">
                <a:moveTo>
                  <a:pt x="3185007" y="1340777"/>
                </a:moveTo>
                <a:lnTo>
                  <a:pt x="3183102" y="1184656"/>
                </a:lnTo>
                <a:lnTo>
                  <a:pt x="3134410" y="1183614"/>
                </a:lnTo>
                <a:lnTo>
                  <a:pt x="3086227" y="1180528"/>
                </a:lnTo>
                <a:lnTo>
                  <a:pt x="3038614" y="1175423"/>
                </a:lnTo>
                <a:lnTo>
                  <a:pt x="2991612" y="1168349"/>
                </a:lnTo>
                <a:lnTo>
                  <a:pt x="2945257" y="1159344"/>
                </a:lnTo>
                <a:lnTo>
                  <a:pt x="2899587" y="1148461"/>
                </a:lnTo>
                <a:lnTo>
                  <a:pt x="2854655" y="1135735"/>
                </a:lnTo>
                <a:lnTo>
                  <a:pt x="2810510" y="1121219"/>
                </a:lnTo>
                <a:lnTo>
                  <a:pt x="2767177" y="1104938"/>
                </a:lnTo>
                <a:lnTo>
                  <a:pt x="2724708" y="1086942"/>
                </a:lnTo>
                <a:lnTo>
                  <a:pt x="2683154" y="1067282"/>
                </a:lnTo>
                <a:lnTo>
                  <a:pt x="2642539" y="1045997"/>
                </a:lnTo>
                <a:lnTo>
                  <a:pt x="2602915" y="1023124"/>
                </a:lnTo>
                <a:lnTo>
                  <a:pt x="2564320" y="998702"/>
                </a:lnTo>
                <a:lnTo>
                  <a:pt x="2526804" y="972781"/>
                </a:lnTo>
                <a:lnTo>
                  <a:pt x="2490406" y="945400"/>
                </a:lnTo>
                <a:lnTo>
                  <a:pt x="2455176" y="916609"/>
                </a:lnTo>
                <a:lnTo>
                  <a:pt x="2421140" y="886447"/>
                </a:lnTo>
                <a:lnTo>
                  <a:pt x="2388349" y="854951"/>
                </a:lnTo>
                <a:lnTo>
                  <a:pt x="2356853" y="822159"/>
                </a:lnTo>
                <a:lnTo>
                  <a:pt x="2326690" y="788123"/>
                </a:lnTo>
                <a:lnTo>
                  <a:pt x="2297887" y="752894"/>
                </a:lnTo>
                <a:lnTo>
                  <a:pt x="2270506" y="716495"/>
                </a:lnTo>
                <a:lnTo>
                  <a:pt x="2244585" y="678992"/>
                </a:lnTo>
                <a:lnTo>
                  <a:pt x="2220163" y="640397"/>
                </a:lnTo>
                <a:lnTo>
                  <a:pt x="2197290" y="600773"/>
                </a:lnTo>
                <a:lnTo>
                  <a:pt x="2175992" y="560158"/>
                </a:lnTo>
                <a:lnTo>
                  <a:pt x="2156333" y="518604"/>
                </a:lnTo>
                <a:lnTo>
                  <a:pt x="2138337" y="476135"/>
                </a:lnTo>
                <a:lnTo>
                  <a:pt x="2122055" y="432803"/>
                </a:lnTo>
                <a:lnTo>
                  <a:pt x="2107539" y="388658"/>
                </a:lnTo>
                <a:lnTo>
                  <a:pt x="2094814" y="343738"/>
                </a:lnTo>
                <a:lnTo>
                  <a:pt x="2083930" y="298069"/>
                </a:lnTo>
                <a:lnTo>
                  <a:pt x="2074926" y="251714"/>
                </a:lnTo>
                <a:lnTo>
                  <a:pt x="2067852" y="204711"/>
                </a:lnTo>
                <a:lnTo>
                  <a:pt x="2062746" y="157099"/>
                </a:lnTo>
                <a:lnTo>
                  <a:pt x="2059647" y="108915"/>
                </a:lnTo>
                <a:lnTo>
                  <a:pt x="2058606" y="60210"/>
                </a:lnTo>
                <a:lnTo>
                  <a:pt x="2058987" y="33578"/>
                </a:lnTo>
                <a:lnTo>
                  <a:pt x="2059965" y="7112"/>
                </a:lnTo>
                <a:lnTo>
                  <a:pt x="1904009" y="0"/>
                </a:lnTo>
                <a:lnTo>
                  <a:pt x="1902917" y="29997"/>
                </a:lnTo>
                <a:lnTo>
                  <a:pt x="1902523" y="60210"/>
                </a:lnTo>
                <a:lnTo>
                  <a:pt x="1903412" y="108153"/>
                </a:lnTo>
                <a:lnTo>
                  <a:pt x="1906054" y="155638"/>
                </a:lnTo>
                <a:lnTo>
                  <a:pt x="1910397" y="202666"/>
                </a:lnTo>
                <a:lnTo>
                  <a:pt x="1916442" y="249186"/>
                </a:lnTo>
                <a:lnTo>
                  <a:pt x="1924138" y="295186"/>
                </a:lnTo>
                <a:lnTo>
                  <a:pt x="1933460" y="340614"/>
                </a:lnTo>
                <a:lnTo>
                  <a:pt x="1944370" y="385445"/>
                </a:lnTo>
                <a:lnTo>
                  <a:pt x="1956854" y="429641"/>
                </a:lnTo>
                <a:lnTo>
                  <a:pt x="1970862" y="473189"/>
                </a:lnTo>
                <a:lnTo>
                  <a:pt x="1986368" y="516051"/>
                </a:lnTo>
                <a:lnTo>
                  <a:pt x="2003348" y="558190"/>
                </a:lnTo>
                <a:lnTo>
                  <a:pt x="2021763" y="599579"/>
                </a:lnTo>
                <a:lnTo>
                  <a:pt x="2041588" y="640181"/>
                </a:lnTo>
                <a:lnTo>
                  <a:pt x="2062797" y="679970"/>
                </a:lnTo>
                <a:lnTo>
                  <a:pt x="2085352" y="718921"/>
                </a:lnTo>
                <a:lnTo>
                  <a:pt x="2109216" y="756996"/>
                </a:lnTo>
                <a:lnTo>
                  <a:pt x="2134362" y="794156"/>
                </a:lnTo>
                <a:lnTo>
                  <a:pt x="2160752" y="830389"/>
                </a:lnTo>
                <a:lnTo>
                  <a:pt x="2188375" y="865644"/>
                </a:lnTo>
                <a:lnTo>
                  <a:pt x="2217191" y="899896"/>
                </a:lnTo>
                <a:lnTo>
                  <a:pt x="2247163" y="933119"/>
                </a:lnTo>
                <a:lnTo>
                  <a:pt x="2278253" y="965288"/>
                </a:lnTo>
                <a:lnTo>
                  <a:pt x="2310447" y="996353"/>
                </a:lnTo>
                <a:lnTo>
                  <a:pt x="2343708" y="1026299"/>
                </a:lnTo>
                <a:lnTo>
                  <a:pt x="2378011" y="1055077"/>
                </a:lnTo>
                <a:lnTo>
                  <a:pt x="2413317" y="1082675"/>
                </a:lnTo>
                <a:lnTo>
                  <a:pt x="2449588" y="1109052"/>
                </a:lnTo>
                <a:lnTo>
                  <a:pt x="2486799" y="1134186"/>
                </a:lnTo>
                <a:lnTo>
                  <a:pt x="2524925" y="1158036"/>
                </a:lnTo>
                <a:lnTo>
                  <a:pt x="2563939" y="1180566"/>
                </a:lnTo>
                <a:lnTo>
                  <a:pt x="2603792" y="1201762"/>
                </a:lnTo>
                <a:lnTo>
                  <a:pt x="2644457" y="1221574"/>
                </a:lnTo>
                <a:lnTo>
                  <a:pt x="2685923" y="1239989"/>
                </a:lnTo>
                <a:lnTo>
                  <a:pt x="2728137" y="1256957"/>
                </a:lnTo>
                <a:lnTo>
                  <a:pt x="2771076" y="1272463"/>
                </a:lnTo>
                <a:lnTo>
                  <a:pt x="2814713" y="1286471"/>
                </a:lnTo>
                <a:lnTo>
                  <a:pt x="2858998" y="1298943"/>
                </a:lnTo>
                <a:lnTo>
                  <a:pt x="2903931" y="1309852"/>
                </a:lnTo>
                <a:lnTo>
                  <a:pt x="2949460" y="1319174"/>
                </a:lnTo>
                <a:lnTo>
                  <a:pt x="2995549" y="1326870"/>
                </a:lnTo>
                <a:lnTo>
                  <a:pt x="3042183" y="1332903"/>
                </a:lnTo>
                <a:lnTo>
                  <a:pt x="3089325" y="1337259"/>
                </a:lnTo>
                <a:lnTo>
                  <a:pt x="3136950" y="1339900"/>
                </a:lnTo>
                <a:lnTo>
                  <a:pt x="3185007" y="1340777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4400530" cy="8100059"/>
          </a:xfrm>
          <a:custGeom>
            <a:avLst/>
            <a:gdLst/>
            <a:ahLst/>
            <a:cxnLst/>
            <a:rect l="l" t="t" r="r" b="b"/>
            <a:pathLst>
              <a:path w="14400530" h="8100059">
                <a:moveTo>
                  <a:pt x="14399996" y="0"/>
                </a:moveTo>
                <a:lnTo>
                  <a:pt x="0" y="0"/>
                </a:lnTo>
                <a:lnTo>
                  <a:pt x="0" y="8099996"/>
                </a:lnTo>
                <a:lnTo>
                  <a:pt x="14399996" y="8099996"/>
                </a:lnTo>
                <a:lnTo>
                  <a:pt x="14399996" y="0"/>
                </a:lnTo>
                <a:close/>
              </a:path>
            </a:pathLst>
          </a:custGeom>
          <a:solidFill>
            <a:srgbClr val="F263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856593"/>
            <a:ext cx="3185160" cy="3243580"/>
          </a:xfrm>
          <a:custGeom>
            <a:avLst/>
            <a:gdLst/>
            <a:ahLst/>
            <a:cxnLst/>
            <a:rect l="l" t="t" r="r" b="b"/>
            <a:pathLst>
              <a:path w="3185160" h="3243579">
                <a:moveTo>
                  <a:pt x="1282484" y="3183191"/>
                </a:moveTo>
                <a:lnTo>
                  <a:pt x="1281595" y="3135261"/>
                </a:lnTo>
                <a:lnTo>
                  <a:pt x="1278966" y="3087763"/>
                </a:lnTo>
                <a:lnTo>
                  <a:pt x="1274610" y="3040748"/>
                </a:lnTo>
                <a:lnTo>
                  <a:pt x="1268564" y="2994215"/>
                </a:lnTo>
                <a:lnTo>
                  <a:pt x="1260868" y="2948228"/>
                </a:lnTo>
                <a:lnTo>
                  <a:pt x="1251559" y="2902801"/>
                </a:lnTo>
                <a:lnTo>
                  <a:pt x="1240637" y="2857970"/>
                </a:lnTo>
                <a:lnTo>
                  <a:pt x="1228166" y="2813761"/>
                </a:lnTo>
                <a:lnTo>
                  <a:pt x="1214158" y="2770213"/>
                </a:lnTo>
                <a:lnTo>
                  <a:pt x="1198638" y="2727363"/>
                </a:lnTo>
                <a:lnTo>
                  <a:pt x="1181658" y="2685224"/>
                </a:lnTo>
                <a:lnTo>
                  <a:pt x="1163243" y="2643835"/>
                </a:lnTo>
                <a:lnTo>
                  <a:pt x="1143419" y="2603220"/>
                </a:lnTo>
                <a:lnTo>
                  <a:pt x="1122210" y="2563431"/>
                </a:lnTo>
                <a:lnTo>
                  <a:pt x="1099667" y="2524480"/>
                </a:lnTo>
                <a:lnTo>
                  <a:pt x="1075804" y="2486418"/>
                </a:lnTo>
                <a:lnTo>
                  <a:pt x="1050658" y="2449245"/>
                </a:lnTo>
                <a:lnTo>
                  <a:pt x="1024255" y="2413025"/>
                </a:lnTo>
                <a:lnTo>
                  <a:pt x="996632" y="2377770"/>
                </a:lnTo>
                <a:lnTo>
                  <a:pt x="967816" y="2343505"/>
                </a:lnTo>
                <a:lnTo>
                  <a:pt x="937856" y="2310282"/>
                </a:lnTo>
                <a:lnTo>
                  <a:pt x="906754" y="2278126"/>
                </a:lnTo>
                <a:lnTo>
                  <a:pt x="874560" y="2247061"/>
                </a:lnTo>
                <a:lnTo>
                  <a:pt x="841298" y="2217115"/>
                </a:lnTo>
                <a:lnTo>
                  <a:pt x="806996" y="2188324"/>
                </a:lnTo>
                <a:lnTo>
                  <a:pt x="771702" y="2160727"/>
                </a:lnTo>
                <a:lnTo>
                  <a:pt x="735418" y="2134349"/>
                </a:lnTo>
                <a:lnTo>
                  <a:pt x="698207" y="2109228"/>
                </a:lnTo>
                <a:lnTo>
                  <a:pt x="660082" y="2085378"/>
                </a:lnTo>
                <a:lnTo>
                  <a:pt x="621080" y="2062835"/>
                </a:lnTo>
                <a:lnTo>
                  <a:pt x="581215" y="2041652"/>
                </a:lnTo>
                <a:lnTo>
                  <a:pt x="540550" y="2021840"/>
                </a:lnTo>
                <a:lnTo>
                  <a:pt x="499084" y="2003425"/>
                </a:lnTo>
                <a:lnTo>
                  <a:pt x="456869" y="1986445"/>
                </a:lnTo>
                <a:lnTo>
                  <a:pt x="413931" y="1970951"/>
                </a:lnTo>
                <a:lnTo>
                  <a:pt x="370306" y="1956943"/>
                </a:lnTo>
                <a:lnTo>
                  <a:pt x="326009" y="1944471"/>
                </a:lnTo>
                <a:lnTo>
                  <a:pt x="281076" y="1933549"/>
                </a:lnTo>
                <a:lnTo>
                  <a:pt x="235546" y="1924240"/>
                </a:lnTo>
                <a:lnTo>
                  <a:pt x="189458" y="1916544"/>
                </a:lnTo>
                <a:lnTo>
                  <a:pt x="142824" y="1910499"/>
                </a:lnTo>
                <a:lnTo>
                  <a:pt x="95681" y="1906155"/>
                </a:lnTo>
                <a:lnTo>
                  <a:pt x="48056" y="1903514"/>
                </a:lnTo>
                <a:lnTo>
                  <a:pt x="0" y="1902625"/>
                </a:lnTo>
                <a:lnTo>
                  <a:pt x="1905" y="2058746"/>
                </a:lnTo>
                <a:lnTo>
                  <a:pt x="50609" y="2059787"/>
                </a:lnTo>
                <a:lnTo>
                  <a:pt x="98780" y="2062886"/>
                </a:lnTo>
                <a:lnTo>
                  <a:pt x="146392" y="2067991"/>
                </a:lnTo>
                <a:lnTo>
                  <a:pt x="193408" y="2075065"/>
                </a:lnTo>
                <a:lnTo>
                  <a:pt x="239763" y="2084070"/>
                </a:lnTo>
                <a:lnTo>
                  <a:pt x="285419" y="2094953"/>
                </a:lnTo>
                <a:lnTo>
                  <a:pt x="330352" y="2107666"/>
                </a:lnTo>
                <a:lnTo>
                  <a:pt x="374497" y="2122195"/>
                </a:lnTo>
                <a:lnTo>
                  <a:pt x="417830" y="2138476"/>
                </a:lnTo>
                <a:lnTo>
                  <a:pt x="460298" y="2156460"/>
                </a:lnTo>
                <a:lnTo>
                  <a:pt x="501853" y="2176119"/>
                </a:lnTo>
                <a:lnTo>
                  <a:pt x="542467" y="2197417"/>
                </a:lnTo>
                <a:lnTo>
                  <a:pt x="582091" y="2220290"/>
                </a:lnTo>
                <a:lnTo>
                  <a:pt x="620687" y="2244712"/>
                </a:lnTo>
                <a:lnTo>
                  <a:pt x="658202" y="2270633"/>
                </a:lnTo>
                <a:lnTo>
                  <a:pt x="694601" y="2298001"/>
                </a:lnTo>
                <a:lnTo>
                  <a:pt x="729830" y="2326805"/>
                </a:lnTo>
                <a:lnTo>
                  <a:pt x="763866" y="2356967"/>
                </a:lnTo>
                <a:lnTo>
                  <a:pt x="796658" y="2388463"/>
                </a:lnTo>
                <a:lnTo>
                  <a:pt x="828154" y="2421255"/>
                </a:lnTo>
                <a:lnTo>
                  <a:pt x="858329" y="2455278"/>
                </a:lnTo>
                <a:lnTo>
                  <a:pt x="887120" y="2490520"/>
                </a:lnTo>
                <a:lnTo>
                  <a:pt x="914501" y="2526906"/>
                </a:lnTo>
                <a:lnTo>
                  <a:pt x="940422" y="2564422"/>
                </a:lnTo>
                <a:lnTo>
                  <a:pt x="964844" y="2603017"/>
                </a:lnTo>
                <a:lnTo>
                  <a:pt x="987717" y="2642628"/>
                </a:lnTo>
                <a:lnTo>
                  <a:pt x="1009015" y="2683243"/>
                </a:lnTo>
                <a:lnTo>
                  <a:pt x="1028674" y="2724810"/>
                </a:lnTo>
                <a:lnTo>
                  <a:pt x="1046670" y="2767279"/>
                </a:lnTo>
                <a:lnTo>
                  <a:pt x="1062951" y="2810599"/>
                </a:lnTo>
                <a:lnTo>
                  <a:pt x="1077468" y="2854756"/>
                </a:lnTo>
                <a:lnTo>
                  <a:pt x="1090193" y="2899676"/>
                </a:lnTo>
                <a:lnTo>
                  <a:pt x="1101077" y="2945346"/>
                </a:lnTo>
                <a:lnTo>
                  <a:pt x="1110081" y="2991701"/>
                </a:lnTo>
                <a:lnTo>
                  <a:pt x="1117155" y="3038703"/>
                </a:lnTo>
                <a:lnTo>
                  <a:pt x="1122260" y="3086316"/>
                </a:lnTo>
                <a:lnTo>
                  <a:pt x="1125359" y="3134499"/>
                </a:lnTo>
                <a:lnTo>
                  <a:pt x="1126401" y="3183191"/>
                </a:lnTo>
                <a:lnTo>
                  <a:pt x="1126020" y="3209823"/>
                </a:lnTo>
                <a:lnTo>
                  <a:pt x="1125042" y="3236290"/>
                </a:lnTo>
                <a:lnTo>
                  <a:pt x="1280998" y="3243402"/>
                </a:lnTo>
                <a:lnTo>
                  <a:pt x="1282090" y="3213417"/>
                </a:lnTo>
                <a:lnTo>
                  <a:pt x="1282484" y="3183191"/>
                </a:lnTo>
                <a:close/>
              </a:path>
              <a:path w="3185160" h="3243579">
                <a:moveTo>
                  <a:pt x="1757832" y="3160801"/>
                </a:moveTo>
                <a:lnTo>
                  <a:pt x="1756575" y="3112389"/>
                </a:lnTo>
                <a:lnTo>
                  <a:pt x="1753997" y="3064294"/>
                </a:lnTo>
                <a:lnTo>
                  <a:pt x="1750110" y="3016529"/>
                </a:lnTo>
                <a:lnTo>
                  <a:pt x="1744941" y="2969133"/>
                </a:lnTo>
                <a:lnTo>
                  <a:pt x="1738503" y="2922117"/>
                </a:lnTo>
                <a:lnTo>
                  <a:pt x="1730832" y="2875483"/>
                </a:lnTo>
                <a:lnTo>
                  <a:pt x="1721916" y="2829268"/>
                </a:lnTo>
                <a:lnTo>
                  <a:pt x="1711794" y="2783484"/>
                </a:lnTo>
                <a:lnTo>
                  <a:pt x="1700479" y="2738145"/>
                </a:lnTo>
                <a:lnTo>
                  <a:pt x="1687982" y="2693263"/>
                </a:lnTo>
                <a:lnTo>
                  <a:pt x="1674329" y="2648864"/>
                </a:lnTo>
                <a:lnTo>
                  <a:pt x="1659534" y="2604973"/>
                </a:lnTo>
                <a:lnTo>
                  <a:pt x="1643621" y="2561590"/>
                </a:lnTo>
                <a:lnTo>
                  <a:pt x="1626590" y="2518740"/>
                </a:lnTo>
                <a:lnTo>
                  <a:pt x="1608480" y="2476449"/>
                </a:lnTo>
                <a:lnTo>
                  <a:pt x="1589303" y="2434717"/>
                </a:lnTo>
                <a:lnTo>
                  <a:pt x="1569059" y="2393569"/>
                </a:lnTo>
                <a:lnTo>
                  <a:pt x="1547787" y="2353030"/>
                </a:lnTo>
                <a:lnTo>
                  <a:pt x="1525498" y="2313114"/>
                </a:lnTo>
                <a:lnTo>
                  <a:pt x="1502219" y="2273846"/>
                </a:lnTo>
                <a:lnTo>
                  <a:pt x="1477949" y="2235212"/>
                </a:lnTo>
                <a:lnTo>
                  <a:pt x="1452714" y="2197265"/>
                </a:lnTo>
                <a:lnTo>
                  <a:pt x="1426527" y="2160016"/>
                </a:lnTo>
                <a:lnTo>
                  <a:pt x="1399413" y="2123465"/>
                </a:lnTo>
                <a:lnTo>
                  <a:pt x="1371396" y="2087638"/>
                </a:lnTo>
                <a:lnTo>
                  <a:pt x="1342478" y="2052561"/>
                </a:lnTo>
                <a:lnTo>
                  <a:pt x="1312697" y="2018245"/>
                </a:lnTo>
                <a:lnTo>
                  <a:pt x="1282052" y="1984705"/>
                </a:lnTo>
                <a:lnTo>
                  <a:pt x="1250556" y="1951964"/>
                </a:lnTo>
                <a:lnTo>
                  <a:pt x="1218247" y="1920036"/>
                </a:lnTo>
                <a:lnTo>
                  <a:pt x="1185138" y="1888947"/>
                </a:lnTo>
                <a:lnTo>
                  <a:pt x="1151229" y="1858695"/>
                </a:lnTo>
                <a:lnTo>
                  <a:pt x="1116558" y="1829320"/>
                </a:lnTo>
                <a:lnTo>
                  <a:pt x="1081138" y="1800821"/>
                </a:lnTo>
                <a:lnTo>
                  <a:pt x="1044981" y="1773224"/>
                </a:lnTo>
                <a:lnTo>
                  <a:pt x="1008113" y="1746554"/>
                </a:lnTo>
                <a:lnTo>
                  <a:pt x="970546" y="1720811"/>
                </a:lnTo>
                <a:lnTo>
                  <a:pt x="932294" y="1696034"/>
                </a:lnTo>
                <a:lnTo>
                  <a:pt x="893381" y="1672209"/>
                </a:lnTo>
                <a:lnTo>
                  <a:pt x="853821" y="1649387"/>
                </a:lnTo>
                <a:lnTo>
                  <a:pt x="813638" y="1627568"/>
                </a:lnTo>
                <a:lnTo>
                  <a:pt x="772833" y="1606778"/>
                </a:lnTo>
                <a:lnTo>
                  <a:pt x="731443" y="1587030"/>
                </a:lnTo>
                <a:lnTo>
                  <a:pt x="689483" y="1568335"/>
                </a:lnTo>
                <a:lnTo>
                  <a:pt x="646963" y="1550720"/>
                </a:lnTo>
                <a:lnTo>
                  <a:pt x="603910" y="1534198"/>
                </a:lnTo>
                <a:lnTo>
                  <a:pt x="560336" y="1518780"/>
                </a:lnTo>
                <a:lnTo>
                  <a:pt x="516255" y="1504505"/>
                </a:lnTo>
                <a:lnTo>
                  <a:pt x="471678" y="1491373"/>
                </a:lnTo>
                <a:lnTo>
                  <a:pt x="426643" y="1479397"/>
                </a:lnTo>
                <a:lnTo>
                  <a:pt x="381165" y="1468615"/>
                </a:lnTo>
                <a:lnTo>
                  <a:pt x="335241" y="1459026"/>
                </a:lnTo>
                <a:lnTo>
                  <a:pt x="288912" y="1450644"/>
                </a:lnTo>
                <a:lnTo>
                  <a:pt x="242176" y="1443507"/>
                </a:lnTo>
                <a:lnTo>
                  <a:pt x="195072" y="1437627"/>
                </a:lnTo>
                <a:lnTo>
                  <a:pt x="147599" y="1433004"/>
                </a:lnTo>
                <a:lnTo>
                  <a:pt x="99783" y="1429677"/>
                </a:lnTo>
                <a:lnTo>
                  <a:pt x="51638" y="1427657"/>
                </a:lnTo>
                <a:lnTo>
                  <a:pt x="457" y="1426946"/>
                </a:lnTo>
                <a:lnTo>
                  <a:pt x="3136" y="1583067"/>
                </a:lnTo>
                <a:lnTo>
                  <a:pt x="51358" y="1583829"/>
                </a:lnTo>
                <a:lnTo>
                  <a:pt x="99225" y="1586026"/>
                </a:lnTo>
                <a:lnTo>
                  <a:pt x="146748" y="1589646"/>
                </a:lnTo>
                <a:lnTo>
                  <a:pt x="193878" y="1594650"/>
                </a:lnTo>
                <a:lnTo>
                  <a:pt x="240614" y="1601025"/>
                </a:lnTo>
                <a:lnTo>
                  <a:pt x="286931" y="1608759"/>
                </a:lnTo>
                <a:lnTo>
                  <a:pt x="332803" y="1617827"/>
                </a:lnTo>
                <a:lnTo>
                  <a:pt x="378218" y="1628203"/>
                </a:lnTo>
                <a:lnTo>
                  <a:pt x="423138" y="1639862"/>
                </a:lnTo>
                <a:lnTo>
                  <a:pt x="467563" y="1652803"/>
                </a:lnTo>
                <a:lnTo>
                  <a:pt x="511454" y="1666989"/>
                </a:lnTo>
                <a:lnTo>
                  <a:pt x="554799" y="1682394"/>
                </a:lnTo>
                <a:lnTo>
                  <a:pt x="597573" y="1699018"/>
                </a:lnTo>
                <a:lnTo>
                  <a:pt x="639762" y="1716824"/>
                </a:lnTo>
                <a:lnTo>
                  <a:pt x="681342" y="1735797"/>
                </a:lnTo>
                <a:lnTo>
                  <a:pt x="722287" y="1755902"/>
                </a:lnTo>
                <a:lnTo>
                  <a:pt x="762571" y="1777149"/>
                </a:lnTo>
                <a:lnTo>
                  <a:pt x="802195" y="1799488"/>
                </a:lnTo>
                <a:lnTo>
                  <a:pt x="841108" y="1822907"/>
                </a:lnTo>
                <a:lnTo>
                  <a:pt x="879322" y="1847392"/>
                </a:lnTo>
                <a:lnTo>
                  <a:pt x="916787" y="1872919"/>
                </a:lnTo>
                <a:lnTo>
                  <a:pt x="953490" y="1899462"/>
                </a:lnTo>
                <a:lnTo>
                  <a:pt x="989431" y="1927009"/>
                </a:lnTo>
                <a:lnTo>
                  <a:pt x="1024559" y="1955533"/>
                </a:lnTo>
                <a:lnTo>
                  <a:pt x="1058862" y="1985010"/>
                </a:lnTo>
                <a:lnTo>
                  <a:pt x="1092327" y="2015426"/>
                </a:lnTo>
                <a:lnTo>
                  <a:pt x="1124940" y="2046757"/>
                </a:lnTo>
                <a:lnTo>
                  <a:pt x="1156652" y="2078977"/>
                </a:lnTo>
                <a:lnTo>
                  <a:pt x="1187462" y="2112086"/>
                </a:lnTo>
                <a:lnTo>
                  <a:pt x="1217345" y="2146033"/>
                </a:lnTo>
                <a:lnTo>
                  <a:pt x="1246289" y="2180818"/>
                </a:lnTo>
                <a:lnTo>
                  <a:pt x="1274254" y="2216416"/>
                </a:lnTo>
                <a:lnTo>
                  <a:pt x="1301229" y="2252802"/>
                </a:lnTo>
                <a:lnTo>
                  <a:pt x="1327200" y="2289962"/>
                </a:lnTo>
                <a:lnTo>
                  <a:pt x="1352130" y="2327872"/>
                </a:lnTo>
                <a:lnTo>
                  <a:pt x="1376019" y="2366505"/>
                </a:lnTo>
                <a:lnTo>
                  <a:pt x="1398828" y="2405850"/>
                </a:lnTo>
                <a:lnTo>
                  <a:pt x="1420533" y="2445880"/>
                </a:lnTo>
                <a:lnTo>
                  <a:pt x="1441132" y="2486571"/>
                </a:lnTo>
                <a:lnTo>
                  <a:pt x="1460588" y="2527909"/>
                </a:lnTo>
                <a:lnTo>
                  <a:pt x="1478889" y="2569883"/>
                </a:lnTo>
                <a:lnTo>
                  <a:pt x="1496009" y="2612440"/>
                </a:lnTo>
                <a:lnTo>
                  <a:pt x="1511935" y="2655595"/>
                </a:lnTo>
                <a:lnTo>
                  <a:pt x="1526628" y="2699308"/>
                </a:lnTo>
                <a:lnTo>
                  <a:pt x="1540078" y="2743568"/>
                </a:lnTo>
                <a:lnTo>
                  <a:pt x="1552270" y="2788335"/>
                </a:lnTo>
                <a:lnTo>
                  <a:pt x="1563179" y="2833611"/>
                </a:lnTo>
                <a:lnTo>
                  <a:pt x="1572780" y="2879356"/>
                </a:lnTo>
                <a:lnTo>
                  <a:pt x="1581061" y="2925572"/>
                </a:lnTo>
                <a:lnTo>
                  <a:pt x="1587982" y="2972219"/>
                </a:lnTo>
                <a:lnTo>
                  <a:pt x="1593532" y="3019285"/>
                </a:lnTo>
                <a:lnTo>
                  <a:pt x="1597698" y="3066745"/>
                </a:lnTo>
                <a:lnTo>
                  <a:pt x="1600454" y="3114573"/>
                </a:lnTo>
                <a:lnTo>
                  <a:pt x="1601774" y="3162757"/>
                </a:lnTo>
                <a:lnTo>
                  <a:pt x="1601876" y="3173996"/>
                </a:lnTo>
                <a:lnTo>
                  <a:pt x="1601635" y="3207359"/>
                </a:lnTo>
                <a:lnTo>
                  <a:pt x="1600669" y="3237471"/>
                </a:lnTo>
                <a:lnTo>
                  <a:pt x="1756676" y="3242246"/>
                </a:lnTo>
                <a:lnTo>
                  <a:pt x="1757756" y="3210026"/>
                </a:lnTo>
                <a:lnTo>
                  <a:pt x="1757832" y="3160801"/>
                </a:lnTo>
                <a:close/>
              </a:path>
              <a:path w="3185160" h="3243579">
                <a:moveTo>
                  <a:pt x="2233587" y="3185515"/>
                </a:moveTo>
                <a:lnTo>
                  <a:pt x="2233231" y="3138830"/>
                </a:lnTo>
                <a:lnTo>
                  <a:pt x="2231694" y="3088665"/>
                </a:lnTo>
                <a:lnTo>
                  <a:pt x="2229078" y="3038691"/>
                </a:lnTo>
                <a:lnTo>
                  <a:pt x="2225357" y="2988932"/>
                </a:lnTo>
                <a:lnTo>
                  <a:pt x="2220557" y="2939402"/>
                </a:lnTo>
                <a:lnTo>
                  <a:pt x="2214676" y="2890101"/>
                </a:lnTo>
                <a:lnTo>
                  <a:pt x="2207717" y="2841040"/>
                </a:lnTo>
                <a:lnTo>
                  <a:pt x="2199703" y="2792260"/>
                </a:lnTo>
                <a:lnTo>
                  <a:pt x="2190610" y="2743758"/>
                </a:lnTo>
                <a:lnTo>
                  <a:pt x="2180475" y="2695537"/>
                </a:lnTo>
                <a:lnTo>
                  <a:pt x="2169287" y="2647632"/>
                </a:lnTo>
                <a:lnTo>
                  <a:pt x="2157044" y="2600045"/>
                </a:lnTo>
                <a:lnTo>
                  <a:pt x="2143772" y="2552801"/>
                </a:lnTo>
                <a:lnTo>
                  <a:pt x="2129472" y="2505900"/>
                </a:lnTo>
                <a:lnTo>
                  <a:pt x="2114143" y="2459367"/>
                </a:lnTo>
                <a:lnTo>
                  <a:pt x="2097798" y="2413216"/>
                </a:lnTo>
                <a:lnTo>
                  <a:pt x="2080437" y="2367457"/>
                </a:lnTo>
                <a:lnTo>
                  <a:pt x="2062073" y="2322093"/>
                </a:lnTo>
                <a:lnTo>
                  <a:pt x="2042706" y="2277160"/>
                </a:lnTo>
                <a:lnTo>
                  <a:pt x="2022348" y="2232660"/>
                </a:lnTo>
                <a:lnTo>
                  <a:pt x="2000999" y="2188603"/>
                </a:lnTo>
                <a:lnTo>
                  <a:pt x="1978672" y="2145017"/>
                </a:lnTo>
                <a:lnTo>
                  <a:pt x="1955355" y="2101913"/>
                </a:lnTo>
                <a:lnTo>
                  <a:pt x="1931085" y="2059292"/>
                </a:lnTo>
                <a:lnTo>
                  <a:pt x="1905838" y="2017179"/>
                </a:lnTo>
                <a:lnTo>
                  <a:pt x="1879638" y="1975586"/>
                </a:lnTo>
                <a:lnTo>
                  <a:pt x="1852485" y="1934527"/>
                </a:lnTo>
                <a:lnTo>
                  <a:pt x="1824393" y="1894014"/>
                </a:lnTo>
                <a:lnTo>
                  <a:pt x="1795360" y="1854073"/>
                </a:lnTo>
                <a:lnTo>
                  <a:pt x="1765388" y="1814703"/>
                </a:lnTo>
                <a:lnTo>
                  <a:pt x="1734489" y="1775917"/>
                </a:lnTo>
                <a:lnTo>
                  <a:pt x="1702676" y="1737741"/>
                </a:lnTo>
                <a:lnTo>
                  <a:pt x="1669948" y="1700187"/>
                </a:lnTo>
                <a:lnTo>
                  <a:pt x="1636306" y="1663268"/>
                </a:lnTo>
                <a:lnTo>
                  <a:pt x="1601762" y="1626997"/>
                </a:lnTo>
                <a:lnTo>
                  <a:pt x="1566329" y="1591386"/>
                </a:lnTo>
                <a:lnTo>
                  <a:pt x="1530057" y="1556512"/>
                </a:lnTo>
                <a:lnTo>
                  <a:pt x="1493151" y="1522564"/>
                </a:lnTo>
                <a:lnTo>
                  <a:pt x="1455597" y="1489519"/>
                </a:lnTo>
                <a:lnTo>
                  <a:pt x="1417434" y="1457401"/>
                </a:lnTo>
                <a:lnTo>
                  <a:pt x="1378661" y="1426210"/>
                </a:lnTo>
                <a:lnTo>
                  <a:pt x="1339291" y="1395958"/>
                </a:lnTo>
                <a:lnTo>
                  <a:pt x="1299349" y="1366647"/>
                </a:lnTo>
                <a:lnTo>
                  <a:pt x="1258849" y="1338275"/>
                </a:lnTo>
                <a:lnTo>
                  <a:pt x="1217790" y="1310855"/>
                </a:lnTo>
                <a:lnTo>
                  <a:pt x="1176197" y="1284401"/>
                </a:lnTo>
                <a:lnTo>
                  <a:pt x="1134097" y="1258900"/>
                </a:lnTo>
                <a:lnTo>
                  <a:pt x="1091476" y="1234376"/>
                </a:lnTo>
                <a:lnTo>
                  <a:pt x="1048372" y="1210818"/>
                </a:lnTo>
                <a:lnTo>
                  <a:pt x="1004785" y="1188250"/>
                </a:lnTo>
                <a:lnTo>
                  <a:pt x="960729" y="1166672"/>
                </a:lnTo>
                <a:lnTo>
                  <a:pt x="916241" y="1146073"/>
                </a:lnTo>
                <a:lnTo>
                  <a:pt x="871308" y="1126490"/>
                </a:lnTo>
                <a:lnTo>
                  <a:pt x="825957" y="1107897"/>
                </a:lnTo>
                <a:lnTo>
                  <a:pt x="780186" y="1090320"/>
                </a:lnTo>
                <a:lnTo>
                  <a:pt x="734047" y="1073759"/>
                </a:lnTo>
                <a:lnTo>
                  <a:pt x="687514" y="1058227"/>
                </a:lnTo>
                <a:lnTo>
                  <a:pt x="640626" y="1043711"/>
                </a:lnTo>
                <a:lnTo>
                  <a:pt x="593382" y="1030236"/>
                </a:lnTo>
                <a:lnTo>
                  <a:pt x="545807" y="1017803"/>
                </a:lnTo>
                <a:lnTo>
                  <a:pt x="497916" y="1006411"/>
                </a:lnTo>
                <a:lnTo>
                  <a:pt x="449707" y="996073"/>
                </a:lnTo>
                <a:lnTo>
                  <a:pt x="401218" y="986790"/>
                </a:lnTo>
                <a:lnTo>
                  <a:pt x="352450" y="978573"/>
                </a:lnTo>
                <a:lnTo>
                  <a:pt x="303415" y="971423"/>
                </a:lnTo>
                <a:lnTo>
                  <a:pt x="254127" y="965352"/>
                </a:lnTo>
                <a:lnTo>
                  <a:pt x="204609" y="960348"/>
                </a:lnTo>
                <a:lnTo>
                  <a:pt x="154876" y="956449"/>
                </a:lnTo>
                <a:lnTo>
                  <a:pt x="104927" y="953630"/>
                </a:lnTo>
                <a:lnTo>
                  <a:pt x="54787" y="951915"/>
                </a:lnTo>
                <a:lnTo>
                  <a:pt x="927" y="951306"/>
                </a:lnTo>
                <a:lnTo>
                  <a:pt x="4394" y="1107427"/>
                </a:lnTo>
                <a:lnTo>
                  <a:pt x="55549" y="1108100"/>
                </a:lnTo>
                <a:lnTo>
                  <a:pt x="106514" y="1110005"/>
                </a:lnTo>
                <a:lnTo>
                  <a:pt x="157264" y="1113129"/>
                </a:lnTo>
                <a:lnTo>
                  <a:pt x="207784" y="1117473"/>
                </a:lnTo>
                <a:lnTo>
                  <a:pt x="258051" y="1123010"/>
                </a:lnTo>
                <a:lnTo>
                  <a:pt x="308038" y="1129753"/>
                </a:lnTo>
                <a:lnTo>
                  <a:pt x="357759" y="1137691"/>
                </a:lnTo>
                <a:lnTo>
                  <a:pt x="407162" y="1146810"/>
                </a:lnTo>
                <a:lnTo>
                  <a:pt x="456247" y="1157109"/>
                </a:lnTo>
                <a:lnTo>
                  <a:pt x="505002" y="1168590"/>
                </a:lnTo>
                <a:lnTo>
                  <a:pt x="553402" y="1181214"/>
                </a:lnTo>
                <a:lnTo>
                  <a:pt x="601421" y="1195006"/>
                </a:lnTo>
                <a:lnTo>
                  <a:pt x="649058" y="1209954"/>
                </a:lnTo>
                <a:lnTo>
                  <a:pt x="696277" y="1226032"/>
                </a:lnTo>
                <a:lnTo>
                  <a:pt x="743089" y="1243253"/>
                </a:lnTo>
                <a:lnTo>
                  <a:pt x="789444" y="1261592"/>
                </a:lnTo>
                <a:lnTo>
                  <a:pt x="835342" y="1281061"/>
                </a:lnTo>
                <a:lnTo>
                  <a:pt x="880770" y="1301648"/>
                </a:lnTo>
                <a:lnTo>
                  <a:pt x="925690" y="1323327"/>
                </a:lnTo>
                <a:lnTo>
                  <a:pt x="970114" y="1346123"/>
                </a:lnTo>
                <a:lnTo>
                  <a:pt x="1014006" y="1369999"/>
                </a:lnTo>
                <a:lnTo>
                  <a:pt x="1057338" y="1394968"/>
                </a:lnTo>
                <a:lnTo>
                  <a:pt x="1100124" y="1421003"/>
                </a:lnTo>
                <a:lnTo>
                  <a:pt x="1142314" y="1448117"/>
                </a:lnTo>
                <a:lnTo>
                  <a:pt x="1183919" y="1476298"/>
                </a:lnTo>
                <a:lnTo>
                  <a:pt x="1224902" y="1505534"/>
                </a:lnTo>
                <a:lnTo>
                  <a:pt x="1265250" y="1535823"/>
                </a:lnTo>
                <a:lnTo>
                  <a:pt x="1304937" y="1567141"/>
                </a:lnTo>
                <a:lnTo>
                  <a:pt x="1343977" y="1599514"/>
                </a:lnTo>
                <a:lnTo>
                  <a:pt x="1382318" y="1632902"/>
                </a:lnTo>
                <a:lnTo>
                  <a:pt x="1419948" y="1667306"/>
                </a:lnTo>
                <a:lnTo>
                  <a:pt x="1456880" y="1702739"/>
                </a:lnTo>
                <a:lnTo>
                  <a:pt x="1492885" y="1738998"/>
                </a:lnTo>
                <a:lnTo>
                  <a:pt x="1527898" y="1775980"/>
                </a:lnTo>
                <a:lnTo>
                  <a:pt x="1561896" y="1813699"/>
                </a:lnTo>
                <a:lnTo>
                  <a:pt x="1594891" y="1852104"/>
                </a:lnTo>
                <a:lnTo>
                  <a:pt x="1626870" y="1891195"/>
                </a:lnTo>
                <a:lnTo>
                  <a:pt x="1657807" y="1930958"/>
                </a:lnTo>
                <a:lnTo>
                  <a:pt x="1687715" y="1971357"/>
                </a:lnTo>
                <a:lnTo>
                  <a:pt x="1716582" y="2012391"/>
                </a:lnTo>
                <a:lnTo>
                  <a:pt x="1744395" y="2054047"/>
                </a:lnTo>
                <a:lnTo>
                  <a:pt x="1771154" y="2096300"/>
                </a:lnTo>
                <a:lnTo>
                  <a:pt x="1796846" y="2139124"/>
                </a:lnTo>
                <a:lnTo>
                  <a:pt x="1821472" y="2182520"/>
                </a:lnTo>
                <a:lnTo>
                  <a:pt x="1845005" y="2226449"/>
                </a:lnTo>
                <a:lnTo>
                  <a:pt x="1867458" y="2270912"/>
                </a:lnTo>
                <a:lnTo>
                  <a:pt x="1888820" y="2315883"/>
                </a:lnTo>
                <a:lnTo>
                  <a:pt x="1909076" y="2361349"/>
                </a:lnTo>
                <a:lnTo>
                  <a:pt x="1928215" y="2407285"/>
                </a:lnTo>
                <a:lnTo>
                  <a:pt x="1946249" y="2453690"/>
                </a:lnTo>
                <a:lnTo>
                  <a:pt x="1963153" y="2500528"/>
                </a:lnTo>
                <a:lnTo>
                  <a:pt x="1978914" y="2547797"/>
                </a:lnTo>
                <a:lnTo>
                  <a:pt x="1993544" y="2595473"/>
                </a:lnTo>
                <a:lnTo>
                  <a:pt x="2007031" y="2643530"/>
                </a:lnTo>
                <a:lnTo>
                  <a:pt x="2019363" y="2691955"/>
                </a:lnTo>
                <a:lnTo>
                  <a:pt x="2030526" y="2740749"/>
                </a:lnTo>
                <a:lnTo>
                  <a:pt x="2040521" y="2789872"/>
                </a:lnTo>
                <a:lnTo>
                  <a:pt x="2049348" y="2839313"/>
                </a:lnTo>
                <a:lnTo>
                  <a:pt x="2056980" y="2889072"/>
                </a:lnTo>
                <a:lnTo>
                  <a:pt x="2063432" y="2939097"/>
                </a:lnTo>
                <a:lnTo>
                  <a:pt x="2068677" y="2989402"/>
                </a:lnTo>
                <a:lnTo>
                  <a:pt x="2072716" y="3039961"/>
                </a:lnTo>
                <a:lnTo>
                  <a:pt x="2075535" y="3090748"/>
                </a:lnTo>
                <a:lnTo>
                  <a:pt x="2077148" y="3141751"/>
                </a:lnTo>
                <a:lnTo>
                  <a:pt x="2077427" y="3199625"/>
                </a:lnTo>
                <a:lnTo>
                  <a:pt x="2076297" y="3238017"/>
                </a:lnTo>
                <a:lnTo>
                  <a:pt x="2232380" y="3241687"/>
                </a:lnTo>
                <a:lnTo>
                  <a:pt x="2232850" y="3226816"/>
                </a:lnTo>
                <a:lnTo>
                  <a:pt x="2233587" y="3185515"/>
                </a:lnTo>
                <a:close/>
              </a:path>
              <a:path w="3185160" h="3243579">
                <a:moveTo>
                  <a:pt x="2709303" y="3173247"/>
                </a:moveTo>
                <a:lnTo>
                  <a:pt x="2708554" y="3117075"/>
                </a:lnTo>
                <a:lnTo>
                  <a:pt x="2706878" y="3066542"/>
                </a:lnTo>
                <a:lnTo>
                  <a:pt x="2704287" y="3016173"/>
                </a:lnTo>
                <a:lnTo>
                  <a:pt x="2700782" y="2965983"/>
                </a:lnTo>
                <a:lnTo>
                  <a:pt x="2696362" y="2915958"/>
                </a:lnTo>
                <a:lnTo>
                  <a:pt x="2691041" y="2866136"/>
                </a:lnTo>
                <a:lnTo>
                  <a:pt x="2684818" y="2816517"/>
                </a:lnTo>
                <a:lnTo>
                  <a:pt x="2677693" y="2767101"/>
                </a:lnTo>
                <a:lnTo>
                  <a:pt x="2669667" y="2717914"/>
                </a:lnTo>
                <a:lnTo>
                  <a:pt x="2660764" y="2668955"/>
                </a:lnTo>
                <a:lnTo>
                  <a:pt x="2650972" y="2620251"/>
                </a:lnTo>
                <a:lnTo>
                  <a:pt x="2640292" y="2571788"/>
                </a:lnTo>
                <a:lnTo>
                  <a:pt x="2628735" y="2523579"/>
                </a:lnTo>
                <a:lnTo>
                  <a:pt x="2616314" y="2475649"/>
                </a:lnTo>
                <a:lnTo>
                  <a:pt x="2603017" y="2427998"/>
                </a:lnTo>
                <a:lnTo>
                  <a:pt x="2588869" y="2380640"/>
                </a:lnTo>
                <a:lnTo>
                  <a:pt x="2573845" y="2333587"/>
                </a:lnTo>
                <a:lnTo>
                  <a:pt x="2557983" y="2286851"/>
                </a:lnTo>
                <a:lnTo>
                  <a:pt x="2541257" y="2240419"/>
                </a:lnTo>
                <a:lnTo>
                  <a:pt x="2523680" y="2194331"/>
                </a:lnTo>
                <a:lnTo>
                  <a:pt x="2505278" y="2148573"/>
                </a:lnTo>
                <a:lnTo>
                  <a:pt x="2486025" y="2103183"/>
                </a:lnTo>
                <a:lnTo>
                  <a:pt x="2465946" y="2058136"/>
                </a:lnTo>
                <a:lnTo>
                  <a:pt x="2445029" y="2013470"/>
                </a:lnTo>
                <a:lnTo>
                  <a:pt x="2423287" y="1969173"/>
                </a:lnTo>
                <a:lnTo>
                  <a:pt x="2400731" y="1925281"/>
                </a:lnTo>
                <a:lnTo>
                  <a:pt x="2377363" y="1881784"/>
                </a:lnTo>
                <a:lnTo>
                  <a:pt x="2353170" y="1838693"/>
                </a:lnTo>
                <a:lnTo>
                  <a:pt x="2328176" y="1796021"/>
                </a:lnTo>
                <a:lnTo>
                  <a:pt x="2302383" y="1753793"/>
                </a:lnTo>
                <a:lnTo>
                  <a:pt x="2275789" y="1711985"/>
                </a:lnTo>
                <a:lnTo>
                  <a:pt x="2248395" y="1670646"/>
                </a:lnTo>
                <a:lnTo>
                  <a:pt x="2220214" y="1629752"/>
                </a:lnTo>
                <a:lnTo>
                  <a:pt x="2191245" y="1589341"/>
                </a:lnTo>
                <a:lnTo>
                  <a:pt x="2161489" y="1549400"/>
                </a:lnTo>
                <a:lnTo>
                  <a:pt x="2130958" y="1509953"/>
                </a:lnTo>
                <a:lnTo>
                  <a:pt x="2099665" y="1471002"/>
                </a:lnTo>
                <a:lnTo>
                  <a:pt x="2067585" y="1432560"/>
                </a:lnTo>
                <a:lnTo>
                  <a:pt x="2034755" y="1394637"/>
                </a:lnTo>
                <a:lnTo>
                  <a:pt x="2001164" y="1357249"/>
                </a:lnTo>
                <a:lnTo>
                  <a:pt x="1966810" y="1320393"/>
                </a:lnTo>
                <a:lnTo>
                  <a:pt x="1931708" y="1284097"/>
                </a:lnTo>
                <a:lnTo>
                  <a:pt x="1895856" y="1248346"/>
                </a:lnTo>
                <a:lnTo>
                  <a:pt x="1859292" y="1213205"/>
                </a:lnTo>
                <a:lnTo>
                  <a:pt x="1822196" y="1178839"/>
                </a:lnTo>
                <a:lnTo>
                  <a:pt x="1784565" y="1145222"/>
                </a:lnTo>
                <a:lnTo>
                  <a:pt x="1746402" y="1112380"/>
                </a:lnTo>
                <a:lnTo>
                  <a:pt x="1707730" y="1080312"/>
                </a:lnTo>
                <a:lnTo>
                  <a:pt x="1668551" y="1049020"/>
                </a:lnTo>
                <a:lnTo>
                  <a:pt x="1628863" y="1018527"/>
                </a:lnTo>
                <a:lnTo>
                  <a:pt x="1588706" y="988796"/>
                </a:lnTo>
                <a:lnTo>
                  <a:pt x="1548066" y="959878"/>
                </a:lnTo>
                <a:lnTo>
                  <a:pt x="1506969" y="931748"/>
                </a:lnTo>
                <a:lnTo>
                  <a:pt x="1465402" y="904405"/>
                </a:lnTo>
                <a:lnTo>
                  <a:pt x="1423403" y="877874"/>
                </a:lnTo>
                <a:lnTo>
                  <a:pt x="1380959" y="852157"/>
                </a:lnTo>
                <a:lnTo>
                  <a:pt x="1338097" y="827239"/>
                </a:lnTo>
                <a:lnTo>
                  <a:pt x="1294815" y="803148"/>
                </a:lnTo>
                <a:lnTo>
                  <a:pt x="1251127" y="779868"/>
                </a:lnTo>
                <a:lnTo>
                  <a:pt x="1207058" y="757415"/>
                </a:lnTo>
                <a:lnTo>
                  <a:pt x="1162583" y="735787"/>
                </a:lnTo>
                <a:lnTo>
                  <a:pt x="1117739" y="714997"/>
                </a:lnTo>
                <a:lnTo>
                  <a:pt x="1072540" y="695032"/>
                </a:lnTo>
                <a:lnTo>
                  <a:pt x="1026972" y="675919"/>
                </a:lnTo>
                <a:lnTo>
                  <a:pt x="981062" y="657644"/>
                </a:lnTo>
                <a:lnTo>
                  <a:pt x="934821" y="640219"/>
                </a:lnTo>
                <a:lnTo>
                  <a:pt x="888250" y="623646"/>
                </a:lnTo>
                <a:lnTo>
                  <a:pt x="841375" y="607923"/>
                </a:lnTo>
                <a:lnTo>
                  <a:pt x="794181" y="593064"/>
                </a:lnTo>
                <a:lnTo>
                  <a:pt x="746696" y="579069"/>
                </a:lnTo>
                <a:lnTo>
                  <a:pt x="698919" y="565950"/>
                </a:lnTo>
                <a:lnTo>
                  <a:pt x="650875" y="553694"/>
                </a:lnTo>
                <a:lnTo>
                  <a:pt x="602564" y="542315"/>
                </a:lnTo>
                <a:lnTo>
                  <a:pt x="553999" y="531825"/>
                </a:lnTo>
                <a:lnTo>
                  <a:pt x="505193" y="522211"/>
                </a:lnTo>
                <a:lnTo>
                  <a:pt x="456145" y="513486"/>
                </a:lnTo>
                <a:lnTo>
                  <a:pt x="406869" y="505663"/>
                </a:lnTo>
                <a:lnTo>
                  <a:pt x="357378" y="498729"/>
                </a:lnTo>
                <a:lnTo>
                  <a:pt x="307682" y="492696"/>
                </a:lnTo>
                <a:lnTo>
                  <a:pt x="257797" y="487565"/>
                </a:lnTo>
                <a:lnTo>
                  <a:pt x="207721" y="483349"/>
                </a:lnTo>
                <a:lnTo>
                  <a:pt x="157467" y="480047"/>
                </a:lnTo>
                <a:lnTo>
                  <a:pt x="107048" y="477659"/>
                </a:lnTo>
                <a:lnTo>
                  <a:pt x="56476" y="476199"/>
                </a:lnTo>
                <a:lnTo>
                  <a:pt x="1435" y="475653"/>
                </a:lnTo>
                <a:lnTo>
                  <a:pt x="1435" y="631774"/>
                </a:lnTo>
                <a:lnTo>
                  <a:pt x="55816" y="632333"/>
                </a:lnTo>
                <a:lnTo>
                  <a:pt x="105841" y="633844"/>
                </a:lnTo>
                <a:lnTo>
                  <a:pt x="155689" y="636320"/>
                </a:lnTo>
                <a:lnTo>
                  <a:pt x="205371" y="639749"/>
                </a:lnTo>
                <a:lnTo>
                  <a:pt x="254876" y="644118"/>
                </a:lnTo>
                <a:lnTo>
                  <a:pt x="304177" y="649439"/>
                </a:lnTo>
                <a:lnTo>
                  <a:pt x="353275" y="655701"/>
                </a:lnTo>
                <a:lnTo>
                  <a:pt x="402158" y="662889"/>
                </a:lnTo>
                <a:lnTo>
                  <a:pt x="450824" y="671017"/>
                </a:lnTo>
                <a:lnTo>
                  <a:pt x="499237" y="680059"/>
                </a:lnTo>
                <a:lnTo>
                  <a:pt x="547408" y="690029"/>
                </a:lnTo>
                <a:lnTo>
                  <a:pt x="595312" y="700925"/>
                </a:lnTo>
                <a:lnTo>
                  <a:pt x="642950" y="712724"/>
                </a:lnTo>
                <a:lnTo>
                  <a:pt x="690295" y="725424"/>
                </a:lnTo>
                <a:lnTo>
                  <a:pt x="737362" y="739038"/>
                </a:lnTo>
                <a:lnTo>
                  <a:pt x="784110" y="753541"/>
                </a:lnTo>
                <a:lnTo>
                  <a:pt x="830554" y="768946"/>
                </a:lnTo>
                <a:lnTo>
                  <a:pt x="876668" y="785253"/>
                </a:lnTo>
                <a:lnTo>
                  <a:pt x="922451" y="802424"/>
                </a:lnTo>
                <a:lnTo>
                  <a:pt x="967879" y="820496"/>
                </a:lnTo>
                <a:lnTo>
                  <a:pt x="1012952" y="839431"/>
                </a:lnTo>
                <a:lnTo>
                  <a:pt x="1057656" y="859243"/>
                </a:lnTo>
                <a:lnTo>
                  <a:pt x="1101979" y="879919"/>
                </a:lnTo>
                <a:lnTo>
                  <a:pt x="1145908" y="901458"/>
                </a:lnTo>
                <a:lnTo>
                  <a:pt x="1189443" y="923861"/>
                </a:lnTo>
                <a:lnTo>
                  <a:pt x="1232560" y="947115"/>
                </a:lnTo>
                <a:lnTo>
                  <a:pt x="1275245" y="971219"/>
                </a:lnTo>
                <a:lnTo>
                  <a:pt x="1317498" y="996175"/>
                </a:lnTo>
                <a:lnTo>
                  <a:pt x="1359306" y="1021969"/>
                </a:lnTo>
                <a:lnTo>
                  <a:pt x="1400670" y="1048600"/>
                </a:lnTo>
                <a:lnTo>
                  <a:pt x="1441551" y="1076058"/>
                </a:lnTo>
                <a:lnTo>
                  <a:pt x="1481950" y="1104353"/>
                </a:lnTo>
                <a:lnTo>
                  <a:pt x="1521866" y="1133462"/>
                </a:lnTo>
                <a:lnTo>
                  <a:pt x="1561287" y="1163396"/>
                </a:lnTo>
                <a:lnTo>
                  <a:pt x="1600187" y="1194130"/>
                </a:lnTo>
                <a:lnTo>
                  <a:pt x="1638579" y="1225689"/>
                </a:lnTo>
                <a:lnTo>
                  <a:pt x="1676425" y="1258049"/>
                </a:lnTo>
                <a:lnTo>
                  <a:pt x="1713725" y="1291209"/>
                </a:lnTo>
                <a:lnTo>
                  <a:pt x="1750479" y="1325168"/>
                </a:lnTo>
                <a:lnTo>
                  <a:pt x="1786661" y="1359916"/>
                </a:lnTo>
                <a:lnTo>
                  <a:pt x="1822107" y="1395310"/>
                </a:lnTo>
                <a:lnTo>
                  <a:pt x="1856790" y="1431264"/>
                </a:lnTo>
                <a:lnTo>
                  <a:pt x="1890674" y="1467802"/>
                </a:lnTo>
                <a:lnTo>
                  <a:pt x="1923783" y="1504899"/>
                </a:lnTo>
                <a:lnTo>
                  <a:pt x="1956104" y="1542529"/>
                </a:lnTo>
                <a:lnTo>
                  <a:pt x="1987626" y="1580705"/>
                </a:lnTo>
                <a:lnTo>
                  <a:pt x="2018347" y="1619402"/>
                </a:lnTo>
                <a:lnTo>
                  <a:pt x="2048268" y="1658620"/>
                </a:lnTo>
                <a:lnTo>
                  <a:pt x="2077377" y="1698345"/>
                </a:lnTo>
                <a:lnTo>
                  <a:pt x="2105660" y="1738553"/>
                </a:lnTo>
                <a:lnTo>
                  <a:pt x="2133142" y="1779244"/>
                </a:lnTo>
                <a:lnTo>
                  <a:pt x="2159787" y="1820418"/>
                </a:lnTo>
                <a:lnTo>
                  <a:pt x="2185606" y="1862035"/>
                </a:lnTo>
                <a:lnTo>
                  <a:pt x="2210600" y="1904123"/>
                </a:lnTo>
                <a:lnTo>
                  <a:pt x="2234755" y="1946630"/>
                </a:lnTo>
                <a:lnTo>
                  <a:pt x="2258060" y="1989582"/>
                </a:lnTo>
                <a:lnTo>
                  <a:pt x="2280513" y="2032939"/>
                </a:lnTo>
                <a:lnTo>
                  <a:pt x="2302129" y="2076716"/>
                </a:lnTo>
                <a:lnTo>
                  <a:pt x="2322880" y="2120887"/>
                </a:lnTo>
                <a:lnTo>
                  <a:pt x="2342769" y="2165439"/>
                </a:lnTo>
                <a:lnTo>
                  <a:pt x="2361793" y="2210358"/>
                </a:lnTo>
                <a:lnTo>
                  <a:pt x="2379954" y="2255659"/>
                </a:lnTo>
                <a:lnTo>
                  <a:pt x="2397226" y="2301303"/>
                </a:lnTo>
                <a:lnTo>
                  <a:pt x="2413622" y="2347290"/>
                </a:lnTo>
                <a:lnTo>
                  <a:pt x="2429141" y="2393607"/>
                </a:lnTo>
                <a:lnTo>
                  <a:pt x="2443772" y="2440241"/>
                </a:lnTo>
                <a:lnTo>
                  <a:pt x="2457500" y="2487193"/>
                </a:lnTo>
                <a:lnTo>
                  <a:pt x="2470327" y="2534437"/>
                </a:lnTo>
                <a:lnTo>
                  <a:pt x="2482253" y="2581973"/>
                </a:lnTo>
                <a:lnTo>
                  <a:pt x="2493276" y="2629789"/>
                </a:lnTo>
                <a:lnTo>
                  <a:pt x="2503386" y="2677871"/>
                </a:lnTo>
                <a:lnTo>
                  <a:pt x="2512568" y="2726207"/>
                </a:lnTo>
                <a:lnTo>
                  <a:pt x="2520835" y="2774785"/>
                </a:lnTo>
                <a:lnTo>
                  <a:pt x="2528176" y="2823603"/>
                </a:lnTo>
                <a:lnTo>
                  <a:pt x="2534577" y="2872651"/>
                </a:lnTo>
                <a:lnTo>
                  <a:pt x="2540050" y="2921901"/>
                </a:lnTo>
                <a:lnTo>
                  <a:pt x="2544572" y="2971355"/>
                </a:lnTo>
                <a:lnTo>
                  <a:pt x="2548166" y="3020999"/>
                </a:lnTo>
                <a:lnTo>
                  <a:pt x="2550795" y="3070834"/>
                </a:lnTo>
                <a:lnTo>
                  <a:pt x="2552471" y="3120821"/>
                </a:lnTo>
                <a:lnTo>
                  <a:pt x="2553220" y="3191383"/>
                </a:lnTo>
                <a:lnTo>
                  <a:pt x="2551925" y="3238347"/>
                </a:lnTo>
                <a:lnTo>
                  <a:pt x="2708008" y="3241357"/>
                </a:lnTo>
                <a:lnTo>
                  <a:pt x="2709037" y="3207372"/>
                </a:lnTo>
                <a:lnTo>
                  <a:pt x="2709303" y="3173247"/>
                </a:lnTo>
                <a:close/>
              </a:path>
              <a:path w="3185160" h="3243579">
                <a:moveTo>
                  <a:pt x="3185007" y="3192170"/>
                </a:moveTo>
                <a:lnTo>
                  <a:pt x="3184715" y="3134969"/>
                </a:lnTo>
                <a:lnTo>
                  <a:pt x="3183648" y="3086912"/>
                </a:lnTo>
                <a:lnTo>
                  <a:pt x="3181858" y="3039033"/>
                </a:lnTo>
                <a:lnTo>
                  <a:pt x="3179368" y="2991332"/>
                </a:lnTo>
                <a:lnTo>
                  <a:pt x="3176168" y="2943822"/>
                </a:lnTo>
                <a:lnTo>
                  <a:pt x="3172282" y="2896501"/>
                </a:lnTo>
                <a:lnTo>
                  <a:pt x="3167710" y="2849372"/>
                </a:lnTo>
                <a:lnTo>
                  <a:pt x="3162439" y="2802445"/>
                </a:lnTo>
                <a:lnTo>
                  <a:pt x="3156496" y="2755735"/>
                </a:lnTo>
                <a:lnTo>
                  <a:pt x="3149879" y="2709227"/>
                </a:lnTo>
                <a:lnTo>
                  <a:pt x="3142589" y="2662936"/>
                </a:lnTo>
                <a:lnTo>
                  <a:pt x="3134626" y="2616860"/>
                </a:lnTo>
                <a:lnTo>
                  <a:pt x="3126016" y="2571013"/>
                </a:lnTo>
                <a:lnTo>
                  <a:pt x="3116745" y="2525407"/>
                </a:lnTo>
                <a:lnTo>
                  <a:pt x="3106826" y="2480030"/>
                </a:lnTo>
                <a:lnTo>
                  <a:pt x="3096260" y="2434894"/>
                </a:lnTo>
                <a:lnTo>
                  <a:pt x="3085058" y="2390013"/>
                </a:lnTo>
                <a:lnTo>
                  <a:pt x="3073209" y="2345372"/>
                </a:lnTo>
                <a:lnTo>
                  <a:pt x="3060750" y="2300998"/>
                </a:lnTo>
                <a:lnTo>
                  <a:pt x="3047657" y="2256879"/>
                </a:lnTo>
                <a:lnTo>
                  <a:pt x="3033941" y="2213025"/>
                </a:lnTo>
                <a:lnTo>
                  <a:pt x="3019615" y="2169452"/>
                </a:lnTo>
                <a:lnTo>
                  <a:pt x="3004680" y="2126157"/>
                </a:lnTo>
                <a:lnTo>
                  <a:pt x="2989148" y="2083142"/>
                </a:lnTo>
                <a:lnTo>
                  <a:pt x="2973006" y="2040407"/>
                </a:lnTo>
                <a:lnTo>
                  <a:pt x="2956280" y="1997976"/>
                </a:lnTo>
                <a:lnTo>
                  <a:pt x="2938957" y="1955838"/>
                </a:lnTo>
                <a:lnTo>
                  <a:pt x="2921050" y="1914004"/>
                </a:lnTo>
                <a:lnTo>
                  <a:pt x="2902572" y="1872475"/>
                </a:lnTo>
                <a:lnTo>
                  <a:pt x="2883522" y="1831263"/>
                </a:lnTo>
                <a:lnTo>
                  <a:pt x="2863900" y="1790357"/>
                </a:lnTo>
                <a:lnTo>
                  <a:pt x="2843707" y="1749793"/>
                </a:lnTo>
                <a:lnTo>
                  <a:pt x="2822968" y="1709547"/>
                </a:lnTo>
                <a:lnTo>
                  <a:pt x="2801670" y="1669630"/>
                </a:lnTo>
                <a:lnTo>
                  <a:pt x="2779826" y="1630057"/>
                </a:lnTo>
                <a:lnTo>
                  <a:pt x="2757436" y="1590840"/>
                </a:lnTo>
                <a:lnTo>
                  <a:pt x="2734513" y="1551952"/>
                </a:lnTo>
                <a:lnTo>
                  <a:pt x="2711056" y="1513433"/>
                </a:lnTo>
                <a:lnTo>
                  <a:pt x="2687078" y="1475257"/>
                </a:lnTo>
                <a:lnTo>
                  <a:pt x="2662567" y="1437462"/>
                </a:lnTo>
                <a:lnTo>
                  <a:pt x="2637548" y="1400022"/>
                </a:lnTo>
                <a:lnTo>
                  <a:pt x="2612009" y="1362964"/>
                </a:lnTo>
                <a:lnTo>
                  <a:pt x="2585974" y="1326286"/>
                </a:lnTo>
                <a:lnTo>
                  <a:pt x="2559431" y="1289989"/>
                </a:lnTo>
                <a:lnTo>
                  <a:pt x="2532380" y="1254086"/>
                </a:lnTo>
                <a:lnTo>
                  <a:pt x="2504859" y="1218577"/>
                </a:lnTo>
                <a:lnTo>
                  <a:pt x="2476830" y="1183474"/>
                </a:lnTo>
                <a:lnTo>
                  <a:pt x="2448331" y="1148765"/>
                </a:lnTo>
                <a:lnTo>
                  <a:pt x="2419350" y="1114463"/>
                </a:lnTo>
                <a:lnTo>
                  <a:pt x="2389911" y="1080592"/>
                </a:lnTo>
                <a:lnTo>
                  <a:pt x="2359990" y="1047127"/>
                </a:lnTo>
                <a:lnTo>
                  <a:pt x="2329624" y="1014095"/>
                </a:lnTo>
                <a:lnTo>
                  <a:pt x="2298789" y="981494"/>
                </a:lnTo>
                <a:lnTo>
                  <a:pt x="2267508" y="949325"/>
                </a:lnTo>
                <a:lnTo>
                  <a:pt x="2235771" y="917587"/>
                </a:lnTo>
                <a:lnTo>
                  <a:pt x="2203602" y="886307"/>
                </a:lnTo>
                <a:lnTo>
                  <a:pt x="2171001" y="855472"/>
                </a:lnTo>
                <a:lnTo>
                  <a:pt x="2137968" y="825106"/>
                </a:lnTo>
                <a:lnTo>
                  <a:pt x="2104504" y="795185"/>
                </a:lnTo>
                <a:lnTo>
                  <a:pt x="2070633" y="765733"/>
                </a:lnTo>
                <a:lnTo>
                  <a:pt x="2036330" y="736765"/>
                </a:lnTo>
                <a:lnTo>
                  <a:pt x="2001634" y="708266"/>
                </a:lnTo>
                <a:lnTo>
                  <a:pt x="1966518" y="680237"/>
                </a:lnTo>
                <a:lnTo>
                  <a:pt x="1931009" y="652703"/>
                </a:lnTo>
                <a:lnTo>
                  <a:pt x="1895106" y="625665"/>
                </a:lnTo>
                <a:lnTo>
                  <a:pt x="1858810" y="599122"/>
                </a:lnTo>
                <a:lnTo>
                  <a:pt x="1822132" y="573074"/>
                </a:lnTo>
                <a:lnTo>
                  <a:pt x="1785073" y="547547"/>
                </a:lnTo>
                <a:lnTo>
                  <a:pt x="1747634" y="522516"/>
                </a:lnTo>
                <a:lnTo>
                  <a:pt x="1709839" y="498017"/>
                </a:lnTo>
                <a:lnTo>
                  <a:pt x="1671675" y="474027"/>
                </a:lnTo>
                <a:lnTo>
                  <a:pt x="1633143" y="450570"/>
                </a:lnTo>
                <a:lnTo>
                  <a:pt x="1594269" y="427647"/>
                </a:lnTo>
                <a:lnTo>
                  <a:pt x="1555038" y="405257"/>
                </a:lnTo>
                <a:lnTo>
                  <a:pt x="1515465" y="383413"/>
                </a:lnTo>
                <a:lnTo>
                  <a:pt x="1475549" y="362115"/>
                </a:lnTo>
                <a:lnTo>
                  <a:pt x="1435303" y="341376"/>
                </a:lnTo>
                <a:lnTo>
                  <a:pt x="1394739" y="321195"/>
                </a:lnTo>
                <a:lnTo>
                  <a:pt x="1353845" y="301574"/>
                </a:lnTo>
                <a:lnTo>
                  <a:pt x="1312621" y="282511"/>
                </a:lnTo>
                <a:lnTo>
                  <a:pt x="1271104" y="264033"/>
                </a:lnTo>
                <a:lnTo>
                  <a:pt x="1229258" y="246126"/>
                </a:lnTo>
                <a:lnTo>
                  <a:pt x="1187119" y="228815"/>
                </a:lnTo>
                <a:lnTo>
                  <a:pt x="1144689" y="212077"/>
                </a:lnTo>
                <a:lnTo>
                  <a:pt x="1101953" y="195948"/>
                </a:lnTo>
                <a:lnTo>
                  <a:pt x="1058938" y="180403"/>
                </a:lnTo>
                <a:lnTo>
                  <a:pt x="1015644" y="165468"/>
                </a:lnTo>
                <a:lnTo>
                  <a:pt x="972070" y="151142"/>
                </a:lnTo>
                <a:lnTo>
                  <a:pt x="928217" y="137426"/>
                </a:lnTo>
                <a:lnTo>
                  <a:pt x="884097" y="124333"/>
                </a:lnTo>
                <a:lnTo>
                  <a:pt x="839724" y="111874"/>
                </a:lnTo>
                <a:lnTo>
                  <a:pt x="795083" y="100025"/>
                </a:lnTo>
                <a:lnTo>
                  <a:pt x="750201" y="88823"/>
                </a:lnTo>
                <a:lnTo>
                  <a:pt x="705065" y="78257"/>
                </a:lnTo>
                <a:lnTo>
                  <a:pt x="659688" y="68338"/>
                </a:lnTo>
                <a:lnTo>
                  <a:pt x="614070" y="59067"/>
                </a:lnTo>
                <a:lnTo>
                  <a:pt x="568236" y="50457"/>
                </a:lnTo>
                <a:lnTo>
                  <a:pt x="522160" y="42494"/>
                </a:lnTo>
                <a:lnTo>
                  <a:pt x="475869" y="35204"/>
                </a:lnTo>
                <a:lnTo>
                  <a:pt x="429361" y="28587"/>
                </a:lnTo>
                <a:lnTo>
                  <a:pt x="382638" y="22644"/>
                </a:lnTo>
                <a:lnTo>
                  <a:pt x="335711" y="17373"/>
                </a:lnTo>
                <a:lnTo>
                  <a:pt x="288582" y="12801"/>
                </a:lnTo>
                <a:lnTo>
                  <a:pt x="241261" y="8915"/>
                </a:lnTo>
                <a:lnTo>
                  <a:pt x="193751" y="5715"/>
                </a:lnTo>
                <a:lnTo>
                  <a:pt x="146050" y="3225"/>
                </a:lnTo>
                <a:lnTo>
                  <a:pt x="98171" y="1435"/>
                </a:lnTo>
                <a:lnTo>
                  <a:pt x="50114" y="355"/>
                </a:lnTo>
                <a:lnTo>
                  <a:pt x="1892" y="0"/>
                </a:lnTo>
                <a:lnTo>
                  <a:pt x="1892" y="156121"/>
                </a:lnTo>
                <a:lnTo>
                  <a:pt x="49949" y="156502"/>
                </a:lnTo>
                <a:lnTo>
                  <a:pt x="97828" y="157619"/>
                </a:lnTo>
                <a:lnTo>
                  <a:pt x="145529" y="159486"/>
                </a:lnTo>
                <a:lnTo>
                  <a:pt x="193040" y="162090"/>
                </a:lnTo>
                <a:lnTo>
                  <a:pt x="240360" y="165417"/>
                </a:lnTo>
                <a:lnTo>
                  <a:pt x="287477" y="169481"/>
                </a:lnTo>
                <a:lnTo>
                  <a:pt x="334378" y="174256"/>
                </a:lnTo>
                <a:lnTo>
                  <a:pt x="381076" y="179755"/>
                </a:lnTo>
                <a:lnTo>
                  <a:pt x="427558" y="185953"/>
                </a:lnTo>
                <a:lnTo>
                  <a:pt x="473811" y="192862"/>
                </a:lnTo>
                <a:lnTo>
                  <a:pt x="519836" y="200456"/>
                </a:lnTo>
                <a:lnTo>
                  <a:pt x="565632" y="208749"/>
                </a:lnTo>
                <a:lnTo>
                  <a:pt x="611187" y="217728"/>
                </a:lnTo>
                <a:lnTo>
                  <a:pt x="656501" y="227393"/>
                </a:lnTo>
                <a:lnTo>
                  <a:pt x="701560" y="237731"/>
                </a:lnTo>
                <a:lnTo>
                  <a:pt x="746353" y="248729"/>
                </a:lnTo>
                <a:lnTo>
                  <a:pt x="790892" y="260400"/>
                </a:lnTo>
                <a:lnTo>
                  <a:pt x="835164" y="272732"/>
                </a:lnTo>
                <a:lnTo>
                  <a:pt x="879170" y="285711"/>
                </a:lnTo>
                <a:lnTo>
                  <a:pt x="922883" y="299339"/>
                </a:lnTo>
                <a:lnTo>
                  <a:pt x="966330" y="313613"/>
                </a:lnTo>
                <a:lnTo>
                  <a:pt x="1009472" y="328510"/>
                </a:lnTo>
                <a:lnTo>
                  <a:pt x="1052322" y="344043"/>
                </a:lnTo>
                <a:lnTo>
                  <a:pt x="1094867" y="360210"/>
                </a:lnTo>
                <a:lnTo>
                  <a:pt x="1137119" y="376986"/>
                </a:lnTo>
                <a:lnTo>
                  <a:pt x="1179042" y="394385"/>
                </a:lnTo>
                <a:lnTo>
                  <a:pt x="1220660" y="412381"/>
                </a:lnTo>
                <a:lnTo>
                  <a:pt x="1261948" y="430987"/>
                </a:lnTo>
                <a:lnTo>
                  <a:pt x="1302905" y="450189"/>
                </a:lnTo>
                <a:lnTo>
                  <a:pt x="1343533" y="469988"/>
                </a:lnTo>
                <a:lnTo>
                  <a:pt x="1383817" y="490359"/>
                </a:lnTo>
                <a:lnTo>
                  <a:pt x="1423758" y="511314"/>
                </a:lnTo>
                <a:lnTo>
                  <a:pt x="1463344" y="532853"/>
                </a:lnTo>
                <a:lnTo>
                  <a:pt x="1502587" y="554951"/>
                </a:lnTo>
                <a:lnTo>
                  <a:pt x="1541449" y="577621"/>
                </a:lnTo>
                <a:lnTo>
                  <a:pt x="1579956" y="600849"/>
                </a:lnTo>
                <a:lnTo>
                  <a:pt x="1618081" y="624624"/>
                </a:lnTo>
                <a:lnTo>
                  <a:pt x="1655826" y="648944"/>
                </a:lnTo>
                <a:lnTo>
                  <a:pt x="1693189" y="673811"/>
                </a:lnTo>
                <a:lnTo>
                  <a:pt x="1730171" y="699211"/>
                </a:lnTo>
                <a:lnTo>
                  <a:pt x="1766747" y="725131"/>
                </a:lnTo>
                <a:lnTo>
                  <a:pt x="1802917" y="751586"/>
                </a:lnTo>
                <a:lnTo>
                  <a:pt x="1838693" y="778560"/>
                </a:lnTo>
                <a:lnTo>
                  <a:pt x="1874050" y="806043"/>
                </a:lnTo>
                <a:lnTo>
                  <a:pt x="1908987" y="834047"/>
                </a:lnTo>
                <a:lnTo>
                  <a:pt x="1943493" y="862533"/>
                </a:lnTo>
                <a:lnTo>
                  <a:pt x="1977580" y="891527"/>
                </a:lnTo>
                <a:lnTo>
                  <a:pt x="2011235" y="921016"/>
                </a:lnTo>
                <a:lnTo>
                  <a:pt x="2044446" y="950976"/>
                </a:lnTo>
                <a:lnTo>
                  <a:pt x="2077199" y="981430"/>
                </a:lnTo>
                <a:lnTo>
                  <a:pt x="2109520" y="1012355"/>
                </a:lnTo>
                <a:lnTo>
                  <a:pt x="2141372" y="1043736"/>
                </a:lnTo>
                <a:lnTo>
                  <a:pt x="2172754" y="1075588"/>
                </a:lnTo>
                <a:lnTo>
                  <a:pt x="2203678" y="1107909"/>
                </a:lnTo>
                <a:lnTo>
                  <a:pt x="2234133" y="1140663"/>
                </a:lnTo>
                <a:lnTo>
                  <a:pt x="2264092" y="1173873"/>
                </a:lnTo>
                <a:lnTo>
                  <a:pt x="2293582" y="1207528"/>
                </a:lnTo>
                <a:lnTo>
                  <a:pt x="2322576" y="1241615"/>
                </a:lnTo>
                <a:lnTo>
                  <a:pt x="2351062" y="1276121"/>
                </a:lnTo>
                <a:lnTo>
                  <a:pt x="2379065" y="1311059"/>
                </a:lnTo>
                <a:lnTo>
                  <a:pt x="2406548" y="1346415"/>
                </a:lnTo>
                <a:lnTo>
                  <a:pt x="2433523" y="1382191"/>
                </a:lnTo>
                <a:lnTo>
                  <a:pt x="2459977" y="1418361"/>
                </a:lnTo>
                <a:lnTo>
                  <a:pt x="2485898" y="1454937"/>
                </a:lnTo>
                <a:lnTo>
                  <a:pt x="2511298" y="1491907"/>
                </a:lnTo>
                <a:lnTo>
                  <a:pt x="2536164" y="1529270"/>
                </a:lnTo>
                <a:lnTo>
                  <a:pt x="2560485" y="1567027"/>
                </a:lnTo>
                <a:lnTo>
                  <a:pt x="2584259" y="1605153"/>
                </a:lnTo>
                <a:lnTo>
                  <a:pt x="2607487" y="1643659"/>
                </a:lnTo>
                <a:lnTo>
                  <a:pt x="2630157" y="1682521"/>
                </a:lnTo>
                <a:lnTo>
                  <a:pt x="2652255" y="1721751"/>
                </a:lnTo>
                <a:lnTo>
                  <a:pt x="2673794" y="1761337"/>
                </a:lnTo>
                <a:lnTo>
                  <a:pt x="2694749" y="1801279"/>
                </a:lnTo>
                <a:lnTo>
                  <a:pt x="2715120" y="1841563"/>
                </a:lnTo>
                <a:lnTo>
                  <a:pt x="2734919" y="1882190"/>
                </a:lnTo>
                <a:lnTo>
                  <a:pt x="2754122" y="1923161"/>
                </a:lnTo>
                <a:lnTo>
                  <a:pt x="2772727" y="1964448"/>
                </a:lnTo>
                <a:lnTo>
                  <a:pt x="2790723" y="2006053"/>
                </a:lnTo>
                <a:lnTo>
                  <a:pt x="2808122" y="2047989"/>
                </a:lnTo>
                <a:lnTo>
                  <a:pt x="2824899" y="2090229"/>
                </a:lnTo>
                <a:lnTo>
                  <a:pt x="2841066" y="2132774"/>
                </a:lnTo>
                <a:lnTo>
                  <a:pt x="2856598" y="2175624"/>
                </a:lnTo>
                <a:lnTo>
                  <a:pt x="2871495" y="2218779"/>
                </a:lnTo>
                <a:lnTo>
                  <a:pt x="2885770" y="2262213"/>
                </a:lnTo>
                <a:lnTo>
                  <a:pt x="2899397" y="2305926"/>
                </a:lnTo>
                <a:lnTo>
                  <a:pt x="2912376" y="2349931"/>
                </a:lnTo>
                <a:lnTo>
                  <a:pt x="2924708" y="2394204"/>
                </a:lnTo>
                <a:lnTo>
                  <a:pt x="2936379" y="2438743"/>
                </a:lnTo>
                <a:lnTo>
                  <a:pt x="2947378" y="2483535"/>
                </a:lnTo>
                <a:lnTo>
                  <a:pt x="2957715" y="2528595"/>
                </a:lnTo>
                <a:lnTo>
                  <a:pt x="2967380" y="2573909"/>
                </a:lnTo>
                <a:lnTo>
                  <a:pt x="2976359" y="2619464"/>
                </a:lnTo>
                <a:lnTo>
                  <a:pt x="2984652" y="2665247"/>
                </a:lnTo>
                <a:lnTo>
                  <a:pt x="2992247" y="2711285"/>
                </a:lnTo>
                <a:lnTo>
                  <a:pt x="2999155" y="2757538"/>
                </a:lnTo>
                <a:lnTo>
                  <a:pt x="3005353" y="2804007"/>
                </a:lnTo>
                <a:lnTo>
                  <a:pt x="3010852" y="2850705"/>
                </a:lnTo>
                <a:lnTo>
                  <a:pt x="3015627" y="2897619"/>
                </a:lnTo>
                <a:lnTo>
                  <a:pt x="3019691" y="2944723"/>
                </a:lnTo>
                <a:lnTo>
                  <a:pt x="3023019" y="2992043"/>
                </a:lnTo>
                <a:lnTo>
                  <a:pt x="3025622" y="3039554"/>
                </a:lnTo>
                <a:lnTo>
                  <a:pt x="3027489" y="3087255"/>
                </a:lnTo>
                <a:lnTo>
                  <a:pt x="3028607" y="3135134"/>
                </a:lnTo>
                <a:lnTo>
                  <a:pt x="3028924" y="3190862"/>
                </a:lnTo>
                <a:lnTo>
                  <a:pt x="3027591" y="3238576"/>
                </a:lnTo>
                <a:lnTo>
                  <a:pt x="3183674" y="3241141"/>
                </a:lnTo>
                <a:lnTo>
                  <a:pt x="3185007" y="319217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72385" y="2214887"/>
            <a:ext cx="7894320" cy="1982470"/>
          </a:xfrm>
          <a:prstGeom prst="rect">
            <a:avLst/>
          </a:prstGeom>
        </p:spPr>
        <p:txBody>
          <a:bodyPr vert="horz" wrap="square" lIns="0" tIns="183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sz="5300" dirty="0">
                <a:solidFill>
                  <a:srgbClr val="FFFFFF"/>
                </a:solidFill>
              </a:rPr>
              <a:t>Section</a:t>
            </a:r>
            <a:r>
              <a:rPr sz="5300" spc="-200" dirty="0">
                <a:solidFill>
                  <a:srgbClr val="FFFFFF"/>
                </a:solidFill>
              </a:rPr>
              <a:t> </a:t>
            </a:r>
            <a:r>
              <a:rPr sz="5300" spc="-1140" dirty="0">
                <a:solidFill>
                  <a:srgbClr val="FFFFFF"/>
                </a:solidFill>
              </a:rPr>
              <a:t>1</a:t>
            </a:r>
            <a:endParaRPr sz="5300"/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sz="5300" spc="80" dirty="0">
                <a:solidFill>
                  <a:srgbClr val="FFFFFF"/>
                </a:solidFill>
              </a:rPr>
              <a:t>Introduction</a:t>
            </a:r>
            <a:r>
              <a:rPr sz="5300" spc="-345" dirty="0">
                <a:solidFill>
                  <a:srgbClr val="FFFFFF"/>
                </a:solidFill>
              </a:rPr>
              <a:t> </a:t>
            </a:r>
            <a:r>
              <a:rPr sz="5300" spc="215" dirty="0">
                <a:solidFill>
                  <a:srgbClr val="FFFFFF"/>
                </a:solidFill>
              </a:rPr>
              <a:t>to</a:t>
            </a:r>
            <a:r>
              <a:rPr sz="5300" spc="-340" dirty="0">
                <a:solidFill>
                  <a:srgbClr val="FFFFFF"/>
                </a:solidFill>
              </a:rPr>
              <a:t> </a:t>
            </a:r>
            <a:r>
              <a:rPr sz="5300" spc="195" dirty="0">
                <a:solidFill>
                  <a:srgbClr val="FFFFFF"/>
                </a:solidFill>
              </a:rPr>
              <a:t>the</a:t>
            </a:r>
            <a:r>
              <a:rPr sz="5300" spc="-340" dirty="0">
                <a:solidFill>
                  <a:srgbClr val="FFFFFF"/>
                </a:solidFill>
              </a:rPr>
              <a:t> </a:t>
            </a:r>
            <a:r>
              <a:rPr sz="5300" spc="-10" dirty="0">
                <a:solidFill>
                  <a:srgbClr val="FFFFFF"/>
                </a:solidFill>
              </a:rPr>
              <a:t>Blueprint</a:t>
            </a:r>
            <a:endParaRPr sz="53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5" dirty="0"/>
              <a:t>Aims</a:t>
            </a:r>
            <a:r>
              <a:rPr spc="-285" dirty="0"/>
              <a:t> </a:t>
            </a:r>
            <a:r>
              <a:rPr spc="-40" dirty="0"/>
              <a:t>of</a:t>
            </a:r>
            <a:r>
              <a:rPr spc="-280" dirty="0"/>
              <a:t> </a:t>
            </a:r>
            <a:r>
              <a:rPr spc="165" dirty="0"/>
              <a:t>the</a:t>
            </a:r>
            <a:r>
              <a:rPr spc="-280" dirty="0"/>
              <a:t> </a:t>
            </a:r>
            <a:r>
              <a:rPr spc="-10" dirty="0"/>
              <a:t>Blueprint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11021" y="2571539"/>
            <a:ext cx="9055100" cy="3471545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5"/>
              </a:spcBef>
            </a:pPr>
            <a:r>
              <a:rPr sz="2000" b="1" spc="-10" dirty="0">
                <a:solidFill>
                  <a:srgbClr val="0A0047"/>
                </a:solidFill>
                <a:latin typeface="Arial"/>
                <a:cs typeface="Arial"/>
              </a:rPr>
              <a:t>Provide</a:t>
            </a:r>
            <a:r>
              <a:rPr sz="2000" b="1" spc="-6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A0047"/>
                </a:solidFill>
                <a:latin typeface="Arial"/>
                <a:cs typeface="Arial"/>
              </a:rPr>
              <a:t>clarity</a:t>
            </a:r>
            <a:r>
              <a:rPr sz="2000" b="1" spc="-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A0047"/>
                </a:solidFill>
                <a:latin typeface="Arial"/>
                <a:cs typeface="Arial"/>
              </a:rPr>
              <a:t>of</a:t>
            </a:r>
            <a:r>
              <a:rPr sz="2000" b="1" spc="-4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A0047"/>
                </a:solidFill>
                <a:latin typeface="Arial"/>
                <a:cs typeface="Arial"/>
              </a:rPr>
              <a:t>outcomes</a:t>
            </a:r>
            <a:r>
              <a:rPr sz="2000" b="1" spc="-4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b="1" spc="-130" dirty="0">
                <a:solidFill>
                  <a:srgbClr val="0A0047"/>
                </a:solidFill>
                <a:latin typeface="Arial"/>
                <a:cs typeface="Arial"/>
              </a:rPr>
              <a:t>–</a:t>
            </a:r>
            <a:r>
              <a:rPr sz="2000" b="1" spc="-4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specify</a:t>
            </a:r>
            <a:r>
              <a:rPr sz="2000" spc="-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-5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measure</a:t>
            </a:r>
            <a:r>
              <a:rPr sz="2000" spc="-5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learning</a:t>
            </a:r>
            <a:r>
              <a:rPr sz="2000" spc="-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outcomes.</a:t>
            </a:r>
            <a:endParaRPr sz="2000">
              <a:latin typeface="Arial"/>
              <a:cs typeface="Arial"/>
            </a:endParaRPr>
          </a:p>
          <a:p>
            <a:pPr marL="12700" marR="786765">
              <a:lnSpc>
                <a:spcPct val="112500"/>
              </a:lnSpc>
              <a:spcBef>
                <a:spcPts val="565"/>
              </a:spcBef>
            </a:pPr>
            <a:r>
              <a:rPr sz="2000" b="1" dirty="0">
                <a:solidFill>
                  <a:srgbClr val="0A0047"/>
                </a:solidFill>
                <a:latin typeface="Arial"/>
                <a:cs typeface="Arial"/>
              </a:rPr>
              <a:t>Create</a:t>
            </a:r>
            <a:r>
              <a:rPr sz="2000" b="1" spc="-8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A0047"/>
                </a:solidFill>
                <a:latin typeface="Arial"/>
                <a:cs typeface="Arial"/>
              </a:rPr>
              <a:t>service</a:t>
            </a:r>
            <a:r>
              <a:rPr sz="2000" b="1" spc="-6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b="1" spc="-35" dirty="0">
                <a:solidFill>
                  <a:srgbClr val="0A0047"/>
                </a:solidFill>
                <a:latin typeface="Arial"/>
                <a:cs typeface="Arial"/>
              </a:rPr>
              <a:t>consistency</a:t>
            </a:r>
            <a:r>
              <a:rPr sz="2000" b="1" spc="-6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b="1" spc="-130" dirty="0">
                <a:solidFill>
                  <a:srgbClr val="0A0047"/>
                </a:solidFill>
                <a:latin typeface="Arial"/>
                <a:cs typeface="Arial"/>
              </a:rPr>
              <a:t>–</a:t>
            </a:r>
            <a:r>
              <a:rPr sz="2000" b="1" spc="-4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specify</a:t>
            </a:r>
            <a:r>
              <a:rPr sz="2000" spc="-6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-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management</a:t>
            </a:r>
            <a:r>
              <a:rPr sz="2000" spc="-6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competencies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spc="-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address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-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facilitate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more</a:t>
            </a:r>
            <a:r>
              <a:rPr sz="2000" spc="-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35" dirty="0">
                <a:solidFill>
                  <a:srgbClr val="0A0047"/>
                </a:solidFill>
                <a:latin typeface="Arial"/>
                <a:cs typeface="Arial"/>
              </a:rPr>
              <a:t>seamless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service</a:t>
            </a:r>
            <a:r>
              <a:rPr sz="2000" spc="-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provision.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12500"/>
              </a:lnSpc>
              <a:spcBef>
                <a:spcPts val="570"/>
              </a:spcBef>
            </a:pPr>
            <a:r>
              <a:rPr sz="2000" b="1" spc="-35" dirty="0">
                <a:solidFill>
                  <a:srgbClr val="0A0047"/>
                </a:solidFill>
                <a:latin typeface="Arial"/>
                <a:cs typeface="Arial"/>
              </a:rPr>
              <a:t>Enhance </a:t>
            </a:r>
            <a:r>
              <a:rPr sz="2000" b="1" dirty="0">
                <a:solidFill>
                  <a:srgbClr val="0A0047"/>
                </a:solidFill>
                <a:latin typeface="Arial"/>
                <a:cs typeface="Arial"/>
              </a:rPr>
              <a:t>efficiency</a:t>
            </a:r>
            <a:r>
              <a:rPr sz="2000" b="1" spc="-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b="1" spc="-130" dirty="0">
                <a:solidFill>
                  <a:srgbClr val="0A0047"/>
                </a:solidFill>
                <a:latin typeface="Arial"/>
                <a:cs typeface="Arial"/>
              </a:rPr>
              <a:t>–</a:t>
            </a:r>
            <a:r>
              <a:rPr sz="2000" b="1" spc="-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30" dirty="0">
                <a:solidFill>
                  <a:srgbClr val="0A0047"/>
                </a:solidFill>
                <a:latin typeface="Arial"/>
                <a:cs typeface="Arial"/>
              </a:rPr>
              <a:t>review,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compare</a:t>
            </a:r>
            <a:r>
              <a:rPr sz="2000" spc="-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-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select</a:t>
            </a:r>
            <a:r>
              <a:rPr sz="2000" spc="-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-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development</a:t>
            </a:r>
            <a:r>
              <a:rPr sz="2000" spc="-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35" dirty="0">
                <a:solidFill>
                  <a:srgbClr val="0A0047"/>
                </a:solidFill>
                <a:latin typeface="Arial"/>
                <a:cs typeface="Arial"/>
              </a:rPr>
              <a:t>products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more</a:t>
            </a:r>
            <a:r>
              <a:rPr sz="2000" spc="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efficiently</a:t>
            </a:r>
            <a:r>
              <a:rPr sz="2000" spc="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through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reference</a:t>
            </a:r>
            <a:r>
              <a:rPr sz="2000" spc="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spc="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</a:t>
            </a:r>
            <a:r>
              <a:rPr sz="2000" spc="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consistent</a:t>
            </a:r>
            <a:r>
              <a:rPr sz="2000" spc="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framework.</a:t>
            </a:r>
            <a:endParaRPr sz="2000">
              <a:latin typeface="Arial"/>
              <a:cs typeface="Arial"/>
            </a:endParaRPr>
          </a:p>
          <a:p>
            <a:pPr marL="12700" marR="68580">
              <a:lnSpc>
                <a:spcPct val="112500"/>
              </a:lnSpc>
              <a:spcBef>
                <a:spcPts val="565"/>
              </a:spcBef>
            </a:pPr>
            <a:r>
              <a:rPr sz="2000" b="1" spc="-35" dirty="0">
                <a:solidFill>
                  <a:srgbClr val="0A0047"/>
                </a:solidFill>
                <a:latin typeface="Arial"/>
                <a:cs typeface="Arial"/>
              </a:rPr>
              <a:t>Reduce</a:t>
            </a:r>
            <a:r>
              <a:rPr sz="2000" b="1" spc="-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A0047"/>
                </a:solidFill>
                <a:latin typeface="Arial"/>
                <a:cs typeface="Arial"/>
              </a:rPr>
              <a:t>ambiguity</a:t>
            </a:r>
            <a:r>
              <a:rPr sz="2000" b="1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b="1" spc="-130" dirty="0">
                <a:solidFill>
                  <a:srgbClr val="0A0047"/>
                </a:solidFill>
                <a:latin typeface="Arial"/>
                <a:cs typeface="Arial"/>
              </a:rPr>
              <a:t>–</a:t>
            </a:r>
            <a:r>
              <a:rPr sz="2000" b="1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articulating</a:t>
            </a:r>
            <a:r>
              <a:rPr sz="2000" spc="-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management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competencies, enhancing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clarity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facilitating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more</a:t>
            </a:r>
            <a:r>
              <a:rPr sz="2000" spc="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effective</a:t>
            </a:r>
            <a:r>
              <a:rPr sz="2000" spc="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communication.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70"/>
              </a:spcBef>
            </a:pPr>
            <a:r>
              <a:rPr sz="2000" b="1" dirty="0">
                <a:solidFill>
                  <a:srgbClr val="0A0047"/>
                </a:solidFill>
                <a:latin typeface="Arial"/>
                <a:cs typeface="Arial"/>
              </a:rPr>
              <a:t>Strengthen </a:t>
            </a:r>
            <a:r>
              <a:rPr sz="2000" b="1" spc="50" dirty="0">
                <a:solidFill>
                  <a:srgbClr val="0A0047"/>
                </a:solidFill>
                <a:latin typeface="Arial"/>
                <a:cs typeface="Arial"/>
              </a:rPr>
              <a:t>the</a:t>
            </a:r>
            <a:r>
              <a:rPr sz="2000" b="1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b="1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A0047"/>
                </a:solidFill>
                <a:latin typeface="Arial"/>
                <a:cs typeface="Arial"/>
              </a:rPr>
              <a:t>development</a:t>
            </a:r>
            <a:r>
              <a:rPr sz="2000" b="1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A0047"/>
                </a:solidFill>
                <a:latin typeface="Arial"/>
                <a:cs typeface="Arial"/>
              </a:rPr>
              <a:t>culture</a:t>
            </a:r>
            <a:r>
              <a:rPr sz="2000" b="1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b="1" spc="-130" dirty="0">
                <a:solidFill>
                  <a:srgbClr val="0A0047"/>
                </a:solidFill>
                <a:latin typeface="Arial"/>
                <a:cs typeface="Arial"/>
              </a:rPr>
              <a:t>–</a:t>
            </a:r>
            <a:r>
              <a:rPr sz="2000" b="1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increased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coherence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 </a:t>
            </a:r>
            <a:r>
              <a:rPr sz="2000" spc="-45" dirty="0">
                <a:solidFill>
                  <a:srgbClr val="0A0047"/>
                </a:solidFill>
                <a:latin typeface="Arial"/>
                <a:cs typeface="Arial"/>
              </a:rPr>
              <a:t>way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think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talk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about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development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across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 a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diversity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of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contexts.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About</a:t>
            </a:r>
            <a:r>
              <a:rPr spc="-254" dirty="0"/>
              <a:t> </a:t>
            </a:r>
            <a:r>
              <a:rPr spc="165" dirty="0"/>
              <a:t>the</a:t>
            </a:r>
            <a:r>
              <a:rPr spc="-254" dirty="0"/>
              <a:t> </a:t>
            </a:r>
            <a:r>
              <a:rPr spc="-10" dirty="0"/>
              <a:t>Blueprint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11021" y="2643540"/>
            <a:ext cx="9248140" cy="2985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68020">
              <a:lnSpc>
                <a:spcPct val="112500"/>
              </a:lnSpc>
              <a:spcBef>
                <a:spcPts val="100"/>
              </a:spcBef>
            </a:pPr>
            <a:r>
              <a:rPr sz="2000" spc="-35" dirty="0">
                <a:solidFill>
                  <a:srgbClr val="0A0047"/>
                </a:solidFill>
                <a:latin typeface="Arial"/>
                <a:cs typeface="Arial"/>
              </a:rPr>
              <a:t>This</a:t>
            </a:r>
            <a:r>
              <a:rPr sz="2000" spc="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second</a:t>
            </a:r>
            <a:r>
              <a:rPr sz="2000" spc="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edition</a:t>
            </a:r>
            <a:r>
              <a:rPr sz="2000" spc="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of</a:t>
            </a:r>
            <a:r>
              <a:rPr sz="2000" spc="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the</a:t>
            </a:r>
            <a:r>
              <a:rPr sz="2000" spc="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Blueprint</a:t>
            </a:r>
            <a:r>
              <a:rPr sz="2000" spc="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reflects</a:t>
            </a:r>
            <a:r>
              <a:rPr sz="2000" spc="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the</a:t>
            </a:r>
            <a:r>
              <a:rPr sz="2000" spc="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outcomes</a:t>
            </a:r>
            <a:r>
              <a:rPr sz="2000" spc="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of</a:t>
            </a:r>
            <a:r>
              <a:rPr sz="2000" spc="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</a:t>
            </a:r>
            <a:r>
              <a:rPr sz="2000" spc="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review</a:t>
            </a:r>
            <a:r>
              <a:rPr sz="2000" spc="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of</a:t>
            </a:r>
            <a:r>
              <a:rPr sz="2000" spc="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original</a:t>
            </a:r>
            <a:r>
              <a:rPr sz="2000" spc="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edition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35" dirty="0">
                <a:solidFill>
                  <a:srgbClr val="0A0047"/>
                </a:solidFill>
                <a:latin typeface="Arial"/>
                <a:cs typeface="Arial"/>
              </a:rPr>
              <a:t>(released</a:t>
            </a:r>
            <a:r>
              <a:rPr sz="2000" spc="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in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2010).</a:t>
            </a:r>
            <a:endParaRPr sz="2000">
              <a:latin typeface="Arial"/>
              <a:cs typeface="Arial"/>
            </a:endParaRPr>
          </a:p>
          <a:p>
            <a:pPr marL="12700" marR="406400">
              <a:lnSpc>
                <a:spcPct val="112500"/>
              </a:lnSpc>
              <a:spcBef>
                <a:spcPts val="565"/>
              </a:spcBef>
            </a:pP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It is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framework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50" dirty="0">
                <a:solidFill>
                  <a:srgbClr val="0A0047"/>
                </a:solidFill>
                <a:latin typeface="Arial"/>
                <a:cs typeface="Arial"/>
              </a:rPr>
              <a:t>for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designing,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implementing and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evaluating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 intentional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career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development</a:t>
            </a:r>
            <a:r>
              <a:rPr sz="2000" spc="-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learning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50" dirty="0">
                <a:solidFill>
                  <a:srgbClr val="0A0047"/>
                </a:solidFill>
                <a:latin typeface="Arial"/>
                <a:cs typeface="Arial"/>
              </a:rPr>
              <a:t>for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people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of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all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65" dirty="0">
                <a:solidFill>
                  <a:srgbClr val="0A0047"/>
                </a:solidFill>
                <a:latin typeface="Arial"/>
                <a:cs typeface="Arial"/>
              </a:rPr>
              <a:t>ages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stages.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12500"/>
              </a:lnSpc>
              <a:spcBef>
                <a:spcPts val="565"/>
              </a:spcBef>
            </a:pP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It</a:t>
            </a:r>
            <a:r>
              <a:rPr sz="2000" spc="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can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be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used</a:t>
            </a:r>
            <a:r>
              <a:rPr sz="2000" spc="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by</a:t>
            </a:r>
            <a:r>
              <a:rPr sz="2000" spc="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development</a:t>
            </a:r>
            <a:r>
              <a:rPr sz="2000" spc="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practitioners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others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in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range</a:t>
            </a:r>
            <a:r>
              <a:rPr sz="2000" spc="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of</a:t>
            </a:r>
            <a:r>
              <a:rPr sz="2000" spc="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ways,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in a variety of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settings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with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diversity of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client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groups.</a:t>
            </a:r>
            <a:endParaRPr sz="2000">
              <a:latin typeface="Arial"/>
              <a:cs typeface="Arial"/>
            </a:endParaRPr>
          </a:p>
          <a:p>
            <a:pPr marL="12700" marR="892175">
              <a:lnSpc>
                <a:spcPct val="112500"/>
              </a:lnSpc>
              <a:spcBef>
                <a:spcPts val="570"/>
              </a:spcBef>
            </a:pP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It</a:t>
            </a:r>
            <a:r>
              <a:rPr sz="2000" spc="-4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is</a:t>
            </a:r>
            <a:r>
              <a:rPr sz="2000" spc="-4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</a:t>
            </a:r>
            <a:r>
              <a:rPr sz="2000" spc="-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customisable,</a:t>
            </a:r>
            <a:r>
              <a:rPr sz="2000" spc="-3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valuable</a:t>
            </a:r>
            <a:r>
              <a:rPr sz="2000" spc="-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resource,</a:t>
            </a:r>
            <a:r>
              <a:rPr sz="2000" spc="-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providing</a:t>
            </a:r>
            <a:r>
              <a:rPr sz="2000" spc="-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65" dirty="0">
                <a:solidFill>
                  <a:srgbClr val="0A0047"/>
                </a:solidFill>
                <a:latin typeface="Arial"/>
                <a:cs typeface="Arial"/>
              </a:rPr>
              <a:t>not</a:t>
            </a:r>
            <a:r>
              <a:rPr sz="2000" spc="-4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just</a:t>
            </a:r>
            <a:r>
              <a:rPr sz="2000" spc="-4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</a:t>
            </a:r>
            <a:r>
              <a:rPr sz="2000" spc="-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framework,</a:t>
            </a:r>
            <a:r>
              <a:rPr sz="2000" spc="-3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55" dirty="0">
                <a:solidFill>
                  <a:srgbClr val="0A0047"/>
                </a:solidFill>
                <a:latin typeface="Arial"/>
                <a:cs typeface="Arial"/>
              </a:rPr>
              <a:t>but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illustrative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examples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practice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guides.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4400530" cy="8100059"/>
          </a:xfrm>
          <a:custGeom>
            <a:avLst/>
            <a:gdLst/>
            <a:ahLst/>
            <a:cxnLst/>
            <a:rect l="l" t="t" r="r" b="b"/>
            <a:pathLst>
              <a:path w="14400530" h="8100059">
                <a:moveTo>
                  <a:pt x="14399996" y="0"/>
                </a:moveTo>
                <a:lnTo>
                  <a:pt x="0" y="0"/>
                </a:lnTo>
                <a:lnTo>
                  <a:pt x="0" y="8099996"/>
                </a:lnTo>
                <a:lnTo>
                  <a:pt x="14399996" y="8099996"/>
                </a:lnTo>
                <a:lnTo>
                  <a:pt x="14399996" y="0"/>
                </a:lnTo>
                <a:close/>
              </a:path>
            </a:pathLst>
          </a:custGeom>
          <a:solidFill>
            <a:srgbClr val="455E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856593"/>
            <a:ext cx="3185160" cy="3243580"/>
          </a:xfrm>
          <a:custGeom>
            <a:avLst/>
            <a:gdLst/>
            <a:ahLst/>
            <a:cxnLst/>
            <a:rect l="l" t="t" r="r" b="b"/>
            <a:pathLst>
              <a:path w="3185160" h="3243579">
                <a:moveTo>
                  <a:pt x="1282484" y="3183191"/>
                </a:moveTo>
                <a:lnTo>
                  <a:pt x="1281595" y="3135261"/>
                </a:lnTo>
                <a:lnTo>
                  <a:pt x="1278966" y="3087763"/>
                </a:lnTo>
                <a:lnTo>
                  <a:pt x="1274610" y="3040748"/>
                </a:lnTo>
                <a:lnTo>
                  <a:pt x="1268564" y="2994215"/>
                </a:lnTo>
                <a:lnTo>
                  <a:pt x="1260868" y="2948228"/>
                </a:lnTo>
                <a:lnTo>
                  <a:pt x="1251559" y="2902801"/>
                </a:lnTo>
                <a:lnTo>
                  <a:pt x="1240637" y="2857970"/>
                </a:lnTo>
                <a:lnTo>
                  <a:pt x="1228166" y="2813761"/>
                </a:lnTo>
                <a:lnTo>
                  <a:pt x="1214158" y="2770213"/>
                </a:lnTo>
                <a:lnTo>
                  <a:pt x="1198638" y="2727363"/>
                </a:lnTo>
                <a:lnTo>
                  <a:pt x="1181658" y="2685224"/>
                </a:lnTo>
                <a:lnTo>
                  <a:pt x="1163243" y="2643835"/>
                </a:lnTo>
                <a:lnTo>
                  <a:pt x="1143419" y="2603220"/>
                </a:lnTo>
                <a:lnTo>
                  <a:pt x="1122210" y="2563431"/>
                </a:lnTo>
                <a:lnTo>
                  <a:pt x="1099667" y="2524480"/>
                </a:lnTo>
                <a:lnTo>
                  <a:pt x="1075804" y="2486418"/>
                </a:lnTo>
                <a:lnTo>
                  <a:pt x="1050658" y="2449245"/>
                </a:lnTo>
                <a:lnTo>
                  <a:pt x="1024255" y="2413025"/>
                </a:lnTo>
                <a:lnTo>
                  <a:pt x="996632" y="2377770"/>
                </a:lnTo>
                <a:lnTo>
                  <a:pt x="967816" y="2343505"/>
                </a:lnTo>
                <a:lnTo>
                  <a:pt x="937856" y="2310282"/>
                </a:lnTo>
                <a:lnTo>
                  <a:pt x="906754" y="2278126"/>
                </a:lnTo>
                <a:lnTo>
                  <a:pt x="874560" y="2247061"/>
                </a:lnTo>
                <a:lnTo>
                  <a:pt x="841298" y="2217115"/>
                </a:lnTo>
                <a:lnTo>
                  <a:pt x="806996" y="2188324"/>
                </a:lnTo>
                <a:lnTo>
                  <a:pt x="771702" y="2160727"/>
                </a:lnTo>
                <a:lnTo>
                  <a:pt x="735418" y="2134349"/>
                </a:lnTo>
                <a:lnTo>
                  <a:pt x="698207" y="2109228"/>
                </a:lnTo>
                <a:lnTo>
                  <a:pt x="660082" y="2085378"/>
                </a:lnTo>
                <a:lnTo>
                  <a:pt x="621080" y="2062835"/>
                </a:lnTo>
                <a:lnTo>
                  <a:pt x="581215" y="2041652"/>
                </a:lnTo>
                <a:lnTo>
                  <a:pt x="540550" y="2021840"/>
                </a:lnTo>
                <a:lnTo>
                  <a:pt x="499084" y="2003425"/>
                </a:lnTo>
                <a:lnTo>
                  <a:pt x="456869" y="1986445"/>
                </a:lnTo>
                <a:lnTo>
                  <a:pt x="413931" y="1970951"/>
                </a:lnTo>
                <a:lnTo>
                  <a:pt x="370306" y="1956943"/>
                </a:lnTo>
                <a:lnTo>
                  <a:pt x="326009" y="1944471"/>
                </a:lnTo>
                <a:lnTo>
                  <a:pt x="281076" y="1933549"/>
                </a:lnTo>
                <a:lnTo>
                  <a:pt x="235546" y="1924240"/>
                </a:lnTo>
                <a:lnTo>
                  <a:pt x="189458" y="1916544"/>
                </a:lnTo>
                <a:lnTo>
                  <a:pt x="142824" y="1910499"/>
                </a:lnTo>
                <a:lnTo>
                  <a:pt x="95681" y="1906155"/>
                </a:lnTo>
                <a:lnTo>
                  <a:pt x="48056" y="1903514"/>
                </a:lnTo>
                <a:lnTo>
                  <a:pt x="0" y="1902625"/>
                </a:lnTo>
                <a:lnTo>
                  <a:pt x="1905" y="2058746"/>
                </a:lnTo>
                <a:lnTo>
                  <a:pt x="50609" y="2059787"/>
                </a:lnTo>
                <a:lnTo>
                  <a:pt x="98780" y="2062886"/>
                </a:lnTo>
                <a:lnTo>
                  <a:pt x="146392" y="2067991"/>
                </a:lnTo>
                <a:lnTo>
                  <a:pt x="193408" y="2075065"/>
                </a:lnTo>
                <a:lnTo>
                  <a:pt x="239763" y="2084070"/>
                </a:lnTo>
                <a:lnTo>
                  <a:pt x="285419" y="2094953"/>
                </a:lnTo>
                <a:lnTo>
                  <a:pt x="330352" y="2107666"/>
                </a:lnTo>
                <a:lnTo>
                  <a:pt x="374497" y="2122195"/>
                </a:lnTo>
                <a:lnTo>
                  <a:pt x="417830" y="2138476"/>
                </a:lnTo>
                <a:lnTo>
                  <a:pt x="460298" y="2156460"/>
                </a:lnTo>
                <a:lnTo>
                  <a:pt x="501853" y="2176119"/>
                </a:lnTo>
                <a:lnTo>
                  <a:pt x="542467" y="2197417"/>
                </a:lnTo>
                <a:lnTo>
                  <a:pt x="582091" y="2220290"/>
                </a:lnTo>
                <a:lnTo>
                  <a:pt x="620687" y="2244712"/>
                </a:lnTo>
                <a:lnTo>
                  <a:pt x="658202" y="2270633"/>
                </a:lnTo>
                <a:lnTo>
                  <a:pt x="694601" y="2298001"/>
                </a:lnTo>
                <a:lnTo>
                  <a:pt x="729830" y="2326805"/>
                </a:lnTo>
                <a:lnTo>
                  <a:pt x="763866" y="2356967"/>
                </a:lnTo>
                <a:lnTo>
                  <a:pt x="796658" y="2388463"/>
                </a:lnTo>
                <a:lnTo>
                  <a:pt x="828154" y="2421255"/>
                </a:lnTo>
                <a:lnTo>
                  <a:pt x="858329" y="2455278"/>
                </a:lnTo>
                <a:lnTo>
                  <a:pt x="887120" y="2490520"/>
                </a:lnTo>
                <a:lnTo>
                  <a:pt x="914501" y="2526906"/>
                </a:lnTo>
                <a:lnTo>
                  <a:pt x="940422" y="2564422"/>
                </a:lnTo>
                <a:lnTo>
                  <a:pt x="964844" y="2603017"/>
                </a:lnTo>
                <a:lnTo>
                  <a:pt x="987717" y="2642628"/>
                </a:lnTo>
                <a:lnTo>
                  <a:pt x="1009015" y="2683243"/>
                </a:lnTo>
                <a:lnTo>
                  <a:pt x="1028674" y="2724810"/>
                </a:lnTo>
                <a:lnTo>
                  <a:pt x="1046670" y="2767279"/>
                </a:lnTo>
                <a:lnTo>
                  <a:pt x="1062951" y="2810599"/>
                </a:lnTo>
                <a:lnTo>
                  <a:pt x="1077468" y="2854756"/>
                </a:lnTo>
                <a:lnTo>
                  <a:pt x="1090193" y="2899676"/>
                </a:lnTo>
                <a:lnTo>
                  <a:pt x="1101077" y="2945346"/>
                </a:lnTo>
                <a:lnTo>
                  <a:pt x="1110081" y="2991701"/>
                </a:lnTo>
                <a:lnTo>
                  <a:pt x="1117155" y="3038703"/>
                </a:lnTo>
                <a:lnTo>
                  <a:pt x="1122260" y="3086316"/>
                </a:lnTo>
                <a:lnTo>
                  <a:pt x="1125359" y="3134499"/>
                </a:lnTo>
                <a:lnTo>
                  <a:pt x="1126401" y="3183191"/>
                </a:lnTo>
                <a:lnTo>
                  <a:pt x="1126020" y="3209823"/>
                </a:lnTo>
                <a:lnTo>
                  <a:pt x="1125042" y="3236290"/>
                </a:lnTo>
                <a:lnTo>
                  <a:pt x="1280998" y="3243402"/>
                </a:lnTo>
                <a:lnTo>
                  <a:pt x="1282090" y="3213417"/>
                </a:lnTo>
                <a:lnTo>
                  <a:pt x="1282484" y="3183191"/>
                </a:lnTo>
                <a:close/>
              </a:path>
              <a:path w="3185160" h="3243579">
                <a:moveTo>
                  <a:pt x="1757832" y="3160801"/>
                </a:moveTo>
                <a:lnTo>
                  <a:pt x="1756575" y="3112389"/>
                </a:lnTo>
                <a:lnTo>
                  <a:pt x="1753997" y="3064294"/>
                </a:lnTo>
                <a:lnTo>
                  <a:pt x="1750110" y="3016529"/>
                </a:lnTo>
                <a:lnTo>
                  <a:pt x="1744941" y="2969133"/>
                </a:lnTo>
                <a:lnTo>
                  <a:pt x="1738503" y="2922117"/>
                </a:lnTo>
                <a:lnTo>
                  <a:pt x="1730832" y="2875483"/>
                </a:lnTo>
                <a:lnTo>
                  <a:pt x="1721916" y="2829268"/>
                </a:lnTo>
                <a:lnTo>
                  <a:pt x="1711794" y="2783484"/>
                </a:lnTo>
                <a:lnTo>
                  <a:pt x="1700479" y="2738145"/>
                </a:lnTo>
                <a:lnTo>
                  <a:pt x="1687982" y="2693263"/>
                </a:lnTo>
                <a:lnTo>
                  <a:pt x="1674329" y="2648864"/>
                </a:lnTo>
                <a:lnTo>
                  <a:pt x="1659534" y="2604973"/>
                </a:lnTo>
                <a:lnTo>
                  <a:pt x="1643621" y="2561590"/>
                </a:lnTo>
                <a:lnTo>
                  <a:pt x="1626590" y="2518740"/>
                </a:lnTo>
                <a:lnTo>
                  <a:pt x="1608480" y="2476449"/>
                </a:lnTo>
                <a:lnTo>
                  <a:pt x="1589303" y="2434717"/>
                </a:lnTo>
                <a:lnTo>
                  <a:pt x="1569059" y="2393569"/>
                </a:lnTo>
                <a:lnTo>
                  <a:pt x="1547787" y="2353030"/>
                </a:lnTo>
                <a:lnTo>
                  <a:pt x="1525498" y="2313114"/>
                </a:lnTo>
                <a:lnTo>
                  <a:pt x="1502219" y="2273846"/>
                </a:lnTo>
                <a:lnTo>
                  <a:pt x="1477949" y="2235212"/>
                </a:lnTo>
                <a:lnTo>
                  <a:pt x="1452714" y="2197265"/>
                </a:lnTo>
                <a:lnTo>
                  <a:pt x="1426527" y="2160016"/>
                </a:lnTo>
                <a:lnTo>
                  <a:pt x="1399413" y="2123465"/>
                </a:lnTo>
                <a:lnTo>
                  <a:pt x="1371396" y="2087638"/>
                </a:lnTo>
                <a:lnTo>
                  <a:pt x="1342478" y="2052561"/>
                </a:lnTo>
                <a:lnTo>
                  <a:pt x="1312697" y="2018245"/>
                </a:lnTo>
                <a:lnTo>
                  <a:pt x="1282052" y="1984705"/>
                </a:lnTo>
                <a:lnTo>
                  <a:pt x="1250556" y="1951964"/>
                </a:lnTo>
                <a:lnTo>
                  <a:pt x="1218247" y="1920036"/>
                </a:lnTo>
                <a:lnTo>
                  <a:pt x="1185138" y="1888947"/>
                </a:lnTo>
                <a:lnTo>
                  <a:pt x="1151229" y="1858695"/>
                </a:lnTo>
                <a:lnTo>
                  <a:pt x="1116558" y="1829320"/>
                </a:lnTo>
                <a:lnTo>
                  <a:pt x="1081138" y="1800821"/>
                </a:lnTo>
                <a:lnTo>
                  <a:pt x="1044981" y="1773224"/>
                </a:lnTo>
                <a:lnTo>
                  <a:pt x="1008113" y="1746554"/>
                </a:lnTo>
                <a:lnTo>
                  <a:pt x="970546" y="1720811"/>
                </a:lnTo>
                <a:lnTo>
                  <a:pt x="932294" y="1696034"/>
                </a:lnTo>
                <a:lnTo>
                  <a:pt x="893381" y="1672209"/>
                </a:lnTo>
                <a:lnTo>
                  <a:pt x="853821" y="1649387"/>
                </a:lnTo>
                <a:lnTo>
                  <a:pt x="813638" y="1627568"/>
                </a:lnTo>
                <a:lnTo>
                  <a:pt x="772833" y="1606778"/>
                </a:lnTo>
                <a:lnTo>
                  <a:pt x="731443" y="1587030"/>
                </a:lnTo>
                <a:lnTo>
                  <a:pt x="689483" y="1568335"/>
                </a:lnTo>
                <a:lnTo>
                  <a:pt x="646963" y="1550720"/>
                </a:lnTo>
                <a:lnTo>
                  <a:pt x="603910" y="1534198"/>
                </a:lnTo>
                <a:lnTo>
                  <a:pt x="560336" y="1518780"/>
                </a:lnTo>
                <a:lnTo>
                  <a:pt x="516255" y="1504505"/>
                </a:lnTo>
                <a:lnTo>
                  <a:pt x="471678" y="1491373"/>
                </a:lnTo>
                <a:lnTo>
                  <a:pt x="426643" y="1479397"/>
                </a:lnTo>
                <a:lnTo>
                  <a:pt x="381165" y="1468615"/>
                </a:lnTo>
                <a:lnTo>
                  <a:pt x="335241" y="1459026"/>
                </a:lnTo>
                <a:lnTo>
                  <a:pt x="288912" y="1450644"/>
                </a:lnTo>
                <a:lnTo>
                  <a:pt x="242176" y="1443507"/>
                </a:lnTo>
                <a:lnTo>
                  <a:pt x="195072" y="1437627"/>
                </a:lnTo>
                <a:lnTo>
                  <a:pt x="147599" y="1433004"/>
                </a:lnTo>
                <a:lnTo>
                  <a:pt x="99783" y="1429677"/>
                </a:lnTo>
                <a:lnTo>
                  <a:pt x="51638" y="1427657"/>
                </a:lnTo>
                <a:lnTo>
                  <a:pt x="457" y="1426946"/>
                </a:lnTo>
                <a:lnTo>
                  <a:pt x="3136" y="1583067"/>
                </a:lnTo>
                <a:lnTo>
                  <a:pt x="51358" y="1583829"/>
                </a:lnTo>
                <a:lnTo>
                  <a:pt x="99225" y="1586026"/>
                </a:lnTo>
                <a:lnTo>
                  <a:pt x="146748" y="1589646"/>
                </a:lnTo>
                <a:lnTo>
                  <a:pt x="193878" y="1594650"/>
                </a:lnTo>
                <a:lnTo>
                  <a:pt x="240614" y="1601025"/>
                </a:lnTo>
                <a:lnTo>
                  <a:pt x="286931" y="1608759"/>
                </a:lnTo>
                <a:lnTo>
                  <a:pt x="332803" y="1617827"/>
                </a:lnTo>
                <a:lnTo>
                  <a:pt x="378218" y="1628203"/>
                </a:lnTo>
                <a:lnTo>
                  <a:pt x="423138" y="1639862"/>
                </a:lnTo>
                <a:lnTo>
                  <a:pt x="467563" y="1652803"/>
                </a:lnTo>
                <a:lnTo>
                  <a:pt x="511454" y="1666989"/>
                </a:lnTo>
                <a:lnTo>
                  <a:pt x="554799" y="1682394"/>
                </a:lnTo>
                <a:lnTo>
                  <a:pt x="597573" y="1699018"/>
                </a:lnTo>
                <a:lnTo>
                  <a:pt x="639762" y="1716824"/>
                </a:lnTo>
                <a:lnTo>
                  <a:pt x="681342" y="1735797"/>
                </a:lnTo>
                <a:lnTo>
                  <a:pt x="722287" y="1755902"/>
                </a:lnTo>
                <a:lnTo>
                  <a:pt x="762571" y="1777149"/>
                </a:lnTo>
                <a:lnTo>
                  <a:pt x="802195" y="1799488"/>
                </a:lnTo>
                <a:lnTo>
                  <a:pt x="841108" y="1822907"/>
                </a:lnTo>
                <a:lnTo>
                  <a:pt x="879322" y="1847392"/>
                </a:lnTo>
                <a:lnTo>
                  <a:pt x="916787" y="1872919"/>
                </a:lnTo>
                <a:lnTo>
                  <a:pt x="953490" y="1899462"/>
                </a:lnTo>
                <a:lnTo>
                  <a:pt x="989431" y="1927009"/>
                </a:lnTo>
                <a:lnTo>
                  <a:pt x="1024559" y="1955533"/>
                </a:lnTo>
                <a:lnTo>
                  <a:pt x="1058862" y="1985010"/>
                </a:lnTo>
                <a:lnTo>
                  <a:pt x="1092327" y="2015426"/>
                </a:lnTo>
                <a:lnTo>
                  <a:pt x="1124940" y="2046757"/>
                </a:lnTo>
                <a:lnTo>
                  <a:pt x="1156652" y="2078977"/>
                </a:lnTo>
                <a:lnTo>
                  <a:pt x="1187462" y="2112086"/>
                </a:lnTo>
                <a:lnTo>
                  <a:pt x="1217345" y="2146033"/>
                </a:lnTo>
                <a:lnTo>
                  <a:pt x="1246289" y="2180818"/>
                </a:lnTo>
                <a:lnTo>
                  <a:pt x="1274254" y="2216416"/>
                </a:lnTo>
                <a:lnTo>
                  <a:pt x="1301229" y="2252802"/>
                </a:lnTo>
                <a:lnTo>
                  <a:pt x="1327200" y="2289962"/>
                </a:lnTo>
                <a:lnTo>
                  <a:pt x="1352130" y="2327872"/>
                </a:lnTo>
                <a:lnTo>
                  <a:pt x="1376019" y="2366505"/>
                </a:lnTo>
                <a:lnTo>
                  <a:pt x="1398828" y="2405850"/>
                </a:lnTo>
                <a:lnTo>
                  <a:pt x="1420533" y="2445880"/>
                </a:lnTo>
                <a:lnTo>
                  <a:pt x="1441132" y="2486571"/>
                </a:lnTo>
                <a:lnTo>
                  <a:pt x="1460588" y="2527909"/>
                </a:lnTo>
                <a:lnTo>
                  <a:pt x="1478889" y="2569883"/>
                </a:lnTo>
                <a:lnTo>
                  <a:pt x="1496009" y="2612440"/>
                </a:lnTo>
                <a:lnTo>
                  <a:pt x="1511935" y="2655595"/>
                </a:lnTo>
                <a:lnTo>
                  <a:pt x="1526628" y="2699308"/>
                </a:lnTo>
                <a:lnTo>
                  <a:pt x="1540078" y="2743568"/>
                </a:lnTo>
                <a:lnTo>
                  <a:pt x="1552270" y="2788335"/>
                </a:lnTo>
                <a:lnTo>
                  <a:pt x="1563179" y="2833611"/>
                </a:lnTo>
                <a:lnTo>
                  <a:pt x="1572780" y="2879356"/>
                </a:lnTo>
                <a:lnTo>
                  <a:pt x="1581061" y="2925572"/>
                </a:lnTo>
                <a:lnTo>
                  <a:pt x="1587982" y="2972219"/>
                </a:lnTo>
                <a:lnTo>
                  <a:pt x="1593532" y="3019285"/>
                </a:lnTo>
                <a:lnTo>
                  <a:pt x="1597698" y="3066745"/>
                </a:lnTo>
                <a:lnTo>
                  <a:pt x="1600454" y="3114573"/>
                </a:lnTo>
                <a:lnTo>
                  <a:pt x="1601774" y="3162757"/>
                </a:lnTo>
                <a:lnTo>
                  <a:pt x="1601876" y="3173996"/>
                </a:lnTo>
                <a:lnTo>
                  <a:pt x="1601635" y="3207359"/>
                </a:lnTo>
                <a:lnTo>
                  <a:pt x="1600669" y="3237471"/>
                </a:lnTo>
                <a:lnTo>
                  <a:pt x="1756676" y="3242246"/>
                </a:lnTo>
                <a:lnTo>
                  <a:pt x="1757756" y="3210026"/>
                </a:lnTo>
                <a:lnTo>
                  <a:pt x="1757832" y="3160801"/>
                </a:lnTo>
                <a:close/>
              </a:path>
              <a:path w="3185160" h="3243579">
                <a:moveTo>
                  <a:pt x="2233587" y="3185515"/>
                </a:moveTo>
                <a:lnTo>
                  <a:pt x="2233231" y="3138830"/>
                </a:lnTo>
                <a:lnTo>
                  <a:pt x="2231694" y="3088665"/>
                </a:lnTo>
                <a:lnTo>
                  <a:pt x="2229078" y="3038691"/>
                </a:lnTo>
                <a:lnTo>
                  <a:pt x="2225357" y="2988932"/>
                </a:lnTo>
                <a:lnTo>
                  <a:pt x="2220557" y="2939402"/>
                </a:lnTo>
                <a:lnTo>
                  <a:pt x="2214676" y="2890101"/>
                </a:lnTo>
                <a:lnTo>
                  <a:pt x="2207717" y="2841040"/>
                </a:lnTo>
                <a:lnTo>
                  <a:pt x="2199703" y="2792260"/>
                </a:lnTo>
                <a:lnTo>
                  <a:pt x="2190610" y="2743758"/>
                </a:lnTo>
                <a:lnTo>
                  <a:pt x="2180475" y="2695537"/>
                </a:lnTo>
                <a:lnTo>
                  <a:pt x="2169287" y="2647632"/>
                </a:lnTo>
                <a:lnTo>
                  <a:pt x="2157044" y="2600045"/>
                </a:lnTo>
                <a:lnTo>
                  <a:pt x="2143772" y="2552801"/>
                </a:lnTo>
                <a:lnTo>
                  <a:pt x="2129472" y="2505900"/>
                </a:lnTo>
                <a:lnTo>
                  <a:pt x="2114143" y="2459367"/>
                </a:lnTo>
                <a:lnTo>
                  <a:pt x="2097798" y="2413216"/>
                </a:lnTo>
                <a:lnTo>
                  <a:pt x="2080437" y="2367457"/>
                </a:lnTo>
                <a:lnTo>
                  <a:pt x="2062073" y="2322093"/>
                </a:lnTo>
                <a:lnTo>
                  <a:pt x="2042706" y="2277160"/>
                </a:lnTo>
                <a:lnTo>
                  <a:pt x="2022348" y="2232660"/>
                </a:lnTo>
                <a:lnTo>
                  <a:pt x="2000999" y="2188603"/>
                </a:lnTo>
                <a:lnTo>
                  <a:pt x="1978672" y="2145017"/>
                </a:lnTo>
                <a:lnTo>
                  <a:pt x="1955355" y="2101913"/>
                </a:lnTo>
                <a:lnTo>
                  <a:pt x="1931085" y="2059292"/>
                </a:lnTo>
                <a:lnTo>
                  <a:pt x="1905838" y="2017179"/>
                </a:lnTo>
                <a:lnTo>
                  <a:pt x="1879638" y="1975586"/>
                </a:lnTo>
                <a:lnTo>
                  <a:pt x="1852485" y="1934527"/>
                </a:lnTo>
                <a:lnTo>
                  <a:pt x="1824393" y="1894014"/>
                </a:lnTo>
                <a:lnTo>
                  <a:pt x="1795360" y="1854073"/>
                </a:lnTo>
                <a:lnTo>
                  <a:pt x="1765388" y="1814703"/>
                </a:lnTo>
                <a:lnTo>
                  <a:pt x="1734489" y="1775917"/>
                </a:lnTo>
                <a:lnTo>
                  <a:pt x="1702676" y="1737741"/>
                </a:lnTo>
                <a:lnTo>
                  <a:pt x="1669948" y="1700187"/>
                </a:lnTo>
                <a:lnTo>
                  <a:pt x="1636306" y="1663268"/>
                </a:lnTo>
                <a:lnTo>
                  <a:pt x="1601762" y="1626997"/>
                </a:lnTo>
                <a:lnTo>
                  <a:pt x="1566329" y="1591386"/>
                </a:lnTo>
                <a:lnTo>
                  <a:pt x="1530057" y="1556512"/>
                </a:lnTo>
                <a:lnTo>
                  <a:pt x="1493151" y="1522564"/>
                </a:lnTo>
                <a:lnTo>
                  <a:pt x="1455597" y="1489519"/>
                </a:lnTo>
                <a:lnTo>
                  <a:pt x="1417434" y="1457401"/>
                </a:lnTo>
                <a:lnTo>
                  <a:pt x="1378661" y="1426210"/>
                </a:lnTo>
                <a:lnTo>
                  <a:pt x="1339291" y="1395958"/>
                </a:lnTo>
                <a:lnTo>
                  <a:pt x="1299349" y="1366647"/>
                </a:lnTo>
                <a:lnTo>
                  <a:pt x="1258849" y="1338275"/>
                </a:lnTo>
                <a:lnTo>
                  <a:pt x="1217790" y="1310855"/>
                </a:lnTo>
                <a:lnTo>
                  <a:pt x="1176197" y="1284401"/>
                </a:lnTo>
                <a:lnTo>
                  <a:pt x="1134097" y="1258900"/>
                </a:lnTo>
                <a:lnTo>
                  <a:pt x="1091476" y="1234376"/>
                </a:lnTo>
                <a:lnTo>
                  <a:pt x="1048372" y="1210818"/>
                </a:lnTo>
                <a:lnTo>
                  <a:pt x="1004785" y="1188250"/>
                </a:lnTo>
                <a:lnTo>
                  <a:pt x="960729" y="1166672"/>
                </a:lnTo>
                <a:lnTo>
                  <a:pt x="916241" y="1146073"/>
                </a:lnTo>
                <a:lnTo>
                  <a:pt x="871308" y="1126490"/>
                </a:lnTo>
                <a:lnTo>
                  <a:pt x="825957" y="1107897"/>
                </a:lnTo>
                <a:lnTo>
                  <a:pt x="780186" y="1090320"/>
                </a:lnTo>
                <a:lnTo>
                  <a:pt x="734047" y="1073759"/>
                </a:lnTo>
                <a:lnTo>
                  <a:pt x="687514" y="1058227"/>
                </a:lnTo>
                <a:lnTo>
                  <a:pt x="640626" y="1043711"/>
                </a:lnTo>
                <a:lnTo>
                  <a:pt x="593382" y="1030236"/>
                </a:lnTo>
                <a:lnTo>
                  <a:pt x="545807" y="1017803"/>
                </a:lnTo>
                <a:lnTo>
                  <a:pt x="497916" y="1006411"/>
                </a:lnTo>
                <a:lnTo>
                  <a:pt x="449707" y="996073"/>
                </a:lnTo>
                <a:lnTo>
                  <a:pt x="401218" y="986790"/>
                </a:lnTo>
                <a:lnTo>
                  <a:pt x="352450" y="978573"/>
                </a:lnTo>
                <a:lnTo>
                  <a:pt x="303415" y="971423"/>
                </a:lnTo>
                <a:lnTo>
                  <a:pt x="254127" y="965352"/>
                </a:lnTo>
                <a:lnTo>
                  <a:pt x="204609" y="960348"/>
                </a:lnTo>
                <a:lnTo>
                  <a:pt x="154876" y="956449"/>
                </a:lnTo>
                <a:lnTo>
                  <a:pt x="104927" y="953630"/>
                </a:lnTo>
                <a:lnTo>
                  <a:pt x="54787" y="951915"/>
                </a:lnTo>
                <a:lnTo>
                  <a:pt x="927" y="951306"/>
                </a:lnTo>
                <a:lnTo>
                  <a:pt x="4394" y="1107427"/>
                </a:lnTo>
                <a:lnTo>
                  <a:pt x="55549" y="1108100"/>
                </a:lnTo>
                <a:lnTo>
                  <a:pt x="106514" y="1110005"/>
                </a:lnTo>
                <a:lnTo>
                  <a:pt x="157264" y="1113129"/>
                </a:lnTo>
                <a:lnTo>
                  <a:pt x="207784" y="1117473"/>
                </a:lnTo>
                <a:lnTo>
                  <a:pt x="258051" y="1123010"/>
                </a:lnTo>
                <a:lnTo>
                  <a:pt x="308038" y="1129753"/>
                </a:lnTo>
                <a:lnTo>
                  <a:pt x="357759" y="1137691"/>
                </a:lnTo>
                <a:lnTo>
                  <a:pt x="407162" y="1146810"/>
                </a:lnTo>
                <a:lnTo>
                  <a:pt x="456247" y="1157109"/>
                </a:lnTo>
                <a:lnTo>
                  <a:pt x="505002" y="1168590"/>
                </a:lnTo>
                <a:lnTo>
                  <a:pt x="553402" y="1181214"/>
                </a:lnTo>
                <a:lnTo>
                  <a:pt x="601421" y="1195006"/>
                </a:lnTo>
                <a:lnTo>
                  <a:pt x="649058" y="1209954"/>
                </a:lnTo>
                <a:lnTo>
                  <a:pt x="696277" y="1226032"/>
                </a:lnTo>
                <a:lnTo>
                  <a:pt x="743089" y="1243253"/>
                </a:lnTo>
                <a:lnTo>
                  <a:pt x="789444" y="1261592"/>
                </a:lnTo>
                <a:lnTo>
                  <a:pt x="835342" y="1281061"/>
                </a:lnTo>
                <a:lnTo>
                  <a:pt x="880770" y="1301648"/>
                </a:lnTo>
                <a:lnTo>
                  <a:pt x="925690" y="1323327"/>
                </a:lnTo>
                <a:lnTo>
                  <a:pt x="970114" y="1346123"/>
                </a:lnTo>
                <a:lnTo>
                  <a:pt x="1014006" y="1369999"/>
                </a:lnTo>
                <a:lnTo>
                  <a:pt x="1057338" y="1394968"/>
                </a:lnTo>
                <a:lnTo>
                  <a:pt x="1100124" y="1421003"/>
                </a:lnTo>
                <a:lnTo>
                  <a:pt x="1142314" y="1448117"/>
                </a:lnTo>
                <a:lnTo>
                  <a:pt x="1183919" y="1476298"/>
                </a:lnTo>
                <a:lnTo>
                  <a:pt x="1224902" y="1505534"/>
                </a:lnTo>
                <a:lnTo>
                  <a:pt x="1265250" y="1535823"/>
                </a:lnTo>
                <a:lnTo>
                  <a:pt x="1304937" y="1567141"/>
                </a:lnTo>
                <a:lnTo>
                  <a:pt x="1343977" y="1599514"/>
                </a:lnTo>
                <a:lnTo>
                  <a:pt x="1382318" y="1632902"/>
                </a:lnTo>
                <a:lnTo>
                  <a:pt x="1419948" y="1667306"/>
                </a:lnTo>
                <a:lnTo>
                  <a:pt x="1456880" y="1702739"/>
                </a:lnTo>
                <a:lnTo>
                  <a:pt x="1492885" y="1738998"/>
                </a:lnTo>
                <a:lnTo>
                  <a:pt x="1527898" y="1775980"/>
                </a:lnTo>
                <a:lnTo>
                  <a:pt x="1561896" y="1813699"/>
                </a:lnTo>
                <a:lnTo>
                  <a:pt x="1594891" y="1852104"/>
                </a:lnTo>
                <a:lnTo>
                  <a:pt x="1626870" y="1891195"/>
                </a:lnTo>
                <a:lnTo>
                  <a:pt x="1657807" y="1930958"/>
                </a:lnTo>
                <a:lnTo>
                  <a:pt x="1687715" y="1971357"/>
                </a:lnTo>
                <a:lnTo>
                  <a:pt x="1716582" y="2012391"/>
                </a:lnTo>
                <a:lnTo>
                  <a:pt x="1744395" y="2054047"/>
                </a:lnTo>
                <a:lnTo>
                  <a:pt x="1771154" y="2096300"/>
                </a:lnTo>
                <a:lnTo>
                  <a:pt x="1796846" y="2139124"/>
                </a:lnTo>
                <a:lnTo>
                  <a:pt x="1821472" y="2182520"/>
                </a:lnTo>
                <a:lnTo>
                  <a:pt x="1845005" y="2226449"/>
                </a:lnTo>
                <a:lnTo>
                  <a:pt x="1867458" y="2270912"/>
                </a:lnTo>
                <a:lnTo>
                  <a:pt x="1888820" y="2315883"/>
                </a:lnTo>
                <a:lnTo>
                  <a:pt x="1909076" y="2361349"/>
                </a:lnTo>
                <a:lnTo>
                  <a:pt x="1928215" y="2407285"/>
                </a:lnTo>
                <a:lnTo>
                  <a:pt x="1946249" y="2453690"/>
                </a:lnTo>
                <a:lnTo>
                  <a:pt x="1963153" y="2500528"/>
                </a:lnTo>
                <a:lnTo>
                  <a:pt x="1978914" y="2547797"/>
                </a:lnTo>
                <a:lnTo>
                  <a:pt x="1993544" y="2595473"/>
                </a:lnTo>
                <a:lnTo>
                  <a:pt x="2007031" y="2643530"/>
                </a:lnTo>
                <a:lnTo>
                  <a:pt x="2019363" y="2691955"/>
                </a:lnTo>
                <a:lnTo>
                  <a:pt x="2030526" y="2740749"/>
                </a:lnTo>
                <a:lnTo>
                  <a:pt x="2040521" y="2789872"/>
                </a:lnTo>
                <a:lnTo>
                  <a:pt x="2049348" y="2839313"/>
                </a:lnTo>
                <a:lnTo>
                  <a:pt x="2056980" y="2889072"/>
                </a:lnTo>
                <a:lnTo>
                  <a:pt x="2063432" y="2939097"/>
                </a:lnTo>
                <a:lnTo>
                  <a:pt x="2068677" y="2989402"/>
                </a:lnTo>
                <a:lnTo>
                  <a:pt x="2072716" y="3039961"/>
                </a:lnTo>
                <a:lnTo>
                  <a:pt x="2075535" y="3090748"/>
                </a:lnTo>
                <a:lnTo>
                  <a:pt x="2077148" y="3141751"/>
                </a:lnTo>
                <a:lnTo>
                  <a:pt x="2077427" y="3199625"/>
                </a:lnTo>
                <a:lnTo>
                  <a:pt x="2076297" y="3238017"/>
                </a:lnTo>
                <a:lnTo>
                  <a:pt x="2232380" y="3241687"/>
                </a:lnTo>
                <a:lnTo>
                  <a:pt x="2232850" y="3226816"/>
                </a:lnTo>
                <a:lnTo>
                  <a:pt x="2233587" y="3185515"/>
                </a:lnTo>
                <a:close/>
              </a:path>
              <a:path w="3185160" h="3243579">
                <a:moveTo>
                  <a:pt x="2709303" y="3173247"/>
                </a:moveTo>
                <a:lnTo>
                  <a:pt x="2708554" y="3117075"/>
                </a:lnTo>
                <a:lnTo>
                  <a:pt x="2706878" y="3066542"/>
                </a:lnTo>
                <a:lnTo>
                  <a:pt x="2704287" y="3016173"/>
                </a:lnTo>
                <a:lnTo>
                  <a:pt x="2700782" y="2965983"/>
                </a:lnTo>
                <a:lnTo>
                  <a:pt x="2696362" y="2915958"/>
                </a:lnTo>
                <a:lnTo>
                  <a:pt x="2691041" y="2866136"/>
                </a:lnTo>
                <a:lnTo>
                  <a:pt x="2684818" y="2816517"/>
                </a:lnTo>
                <a:lnTo>
                  <a:pt x="2677693" y="2767101"/>
                </a:lnTo>
                <a:lnTo>
                  <a:pt x="2669667" y="2717914"/>
                </a:lnTo>
                <a:lnTo>
                  <a:pt x="2660764" y="2668955"/>
                </a:lnTo>
                <a:lnTo>
                  <a:pt x="2650972" y="2620251"/>
                </a:lnTo>
                <a:lnTo>
                  <a:pt x="2640292" y="2571788"/>
                </a:lnTo>
                <a:lnTo>
                  <a:pt x="2628735" y="2523579"/>
                </a:lnTo>
                <a:lnTo>
                  <a:pt x="2616314" y="2475649"/>
                </a:lnTo>
                <a:lnTo>
                  <a:pt x="2603017" y="2427998"/>
                </a:lnTo>
                <a:lnTo>
                  <a:pt x="2588869" y="2380640"/>
                </a:lnTo>
                <a:lnTo>
                  <a:pt x="2573845" y="2333587"/>
                </a:lnTo>
                <a:lnTo>
                  <a:pt x="2557983" y="2286851"/>
                </a:lnTo>
                <a:lnTo>
                  <a:pt x="2541257" y="2240419"/>
                </a:lnTo>
                <a:lnTo>
                  <a:pt x="2523680" y="2194331"/>
                </a:lnTo>
                <a:lnTo>
                  <a:pt x="2505278" y="2148573"/>
                </a:lnTo>
                <a:lnTo>
                  <a:pt x="2486025" y="2103183"/>
                </a:lnTo>
                <a:lnTo>
                  <a:pt x="2465946" y="2058136"/>
                </a:lnTo>
                <a:lnTo>
                  <a:pt x="2445029" y="2013470"/>
                </a:lnTo>
                <a:lnTo>
                  <a:pt x="2423287" y="1969173"/>
                </a:lnTo>
                <a:lnTo>
                  <a:pt x="2400731" y="1925281"/>
                </a:lnTo>
                <a:lnTo>
                  <a:pt x="2377363" y="1881784"/>
                </a:lnTo>
                <a:lnTo>
                  <a:pt x="2353170" y="1838693"/>
                </a:lnTo>
                <a:lnTo>
                  <a:pt x="2328176" y="1796021"/>
                </a:lnTo>
                <a:lnTo>
                  <a:pt x="2302383" y="1753793"/>
                </a:lnTo>
                <a:lnTo>
                  <a:pt x="2275789" y="1711985"/>
                </a:lnTo>
                <a:lnTo>
                  <a:pt x="2248395" y="1670646"/>
                </a:lnTo>
                <a:lnTo>
                  <a:pt x="2220214" y="1629752"/>
                </a:lnTo>
                <a:lnTo>
                  <a:pt x="2191245" y="1589341"/>
                </a:lnTo>
                <a:lnTo>
                  <a:pt x="2161489" y="1549400"/>
                </a:lnTo>
                <a:lnTo>
                  <a:pt x="2130958" y="1509953"/>
                </a:lnTo>
                <a:lnTo>
                  <a:pt x="2099665" y="1471002"/>
                </a:lnTo>
                <a:lnTo>
                  <a:pt x="2067585" y="1432560"/>
                </a:lnTo>
                <a:lnTo>
                  <a:pt x="2034755" y="1394637"/>
                </a:lnTo>
                <a:lnTo>
                  <a:pt x="2001164" y="1357249"/>
                </a:lnTo>
                <a:lnTo>
                  <a:pt x="1966810" y="1320393"/>
                </a:lnTo>
                <a:lnTo>
                  <a:pt x="1931708" y="1284097"/>
                </a:lnTo>
                <a:lnTo>
                  <a:pt x="1895856" y="1248346"/>
                </a:lnTo>
                <a:lnTo>
                  <a:pt x="1859292" y="1213205"/>
                </a:lnTo>
                <a:lnTo>
                  <a:pt x="1822196" y="1178839"/>
                </a:lnTo>
                <a:lnTo>
                  <a:pt x="1784565" y="1145222"/>
                </a:lnTo>
                <a:lnTo>
                  <a:pt x="1746402" y="1112380"/>
                </a:lnTo>
                <a:lnTo>
                  <a:pt x="1707730" y="1080312"/>
                </a:lnTo>
                <a:lnTo>
                  <a:pt x="1668551" y="1049020"/>
                </a:lnTo>
                <a:lnTo>
                  <a:pt x="1628863" y="1018527"/>
                </a:lnTo>
                <a:lnTo>
                  <a:pt x="1588706" y="988796"/>
                </a:lnTo>
                <a:lnTo>
                  <a:pt x="1548066" y="959878"/>
                </a:lnTo>
                <a:lnTo>
                  <a:pt x="1506969" y="931748"/>
                </a:lnTo>
                <a:lnTo>
                  <a:pt x="1465402" y="904405"/>
                </a:lnTo>
                <a:lnTo>
                  <a:pt x="1423403" y="877874"/>
                </a:lnTo>
                <a:lnTo>
                  <a:pt x="1380959" y="852157"/>
                </a:lnTo>
                <a:lnTo>
                  <a:pt x="1338097" y="827239"/>
                </a:lnTo>
                <a:lnTo>
                  <a:pt x="1294815" y="803148"/>
                </a:lnTo>
                <a:lnTo>
                  <a:pt x="1251127" y="779868"/>
                </a:lnTo>
                <a:lnTo>
                  <a:pt x="1207058" y="757415"/>
                </a:lnTo>
                <a:lnTo>
                  <a:pt x="1162583" y="735787"/>
                </a:lnTo>
                <a:lnTo>
                  <a:pt x="1117739" y="714997"/>
                </a:lnTo>
                <a:lnTo>
                  <a:pt x="1072540" y="695032"/>
                </a:lnTo>
                <a:lnTo>
                  <a:pt x="1026972" y="675919"/>
                </a:lnTo>
                <a:lnTo>
                  <a:pt x="981062" y="657644"/>
                </a:lnTo>
                <a:lnTo>
                  <a:pt x="934821" y="640219"/>
                </a:lnTo>
                <a:lnTo>
                  <a:pt x="888250" y="623646"/>
                </a:lnTo>
                <a:lnTo>
                  <a:pt x="841375" y="607923"/>
                </a:lnTo>
                <a:lnTo>
                  <a:pt x="794181" y="593064"/>
                </a:lnTo>
                <a:lnTo>
                  <a:pt x="746696" y="579069"/>
                </a:lnTo>
                <a:lnTo>
                  <a:pt x="698919" y="565950"/>
                </a:lnTo>
                <a:lnTo>
                  <a:pt x="650875" y="553694"/>
                </a:lnTo>
                <a:lnTo>
                  <a:pt x="602564" y="542315"/>
                </a:lnTo>
                <a:lnTo>
                  <a:pt x="553999" y="531825"/>
                </a:lnTo>
                <a:lnTo>
                  <a:pt x="505193" y="522211"/>
                </a:lnTo>
                <a:lnTo>
                  <a:pt x="456145" y="513486"/>
                </a:lnTo>
                <a:lnTo>
                  <a:pt x="406869" y="505663"/>
                </a:lnTo>
                <a:lnTo>
                  <a:pt x="357378" y="498729"/>
                </a:lnTo>
                <a:lnTo>
                  <a:pt x="307682" y="492696"/>
                </a:lnTo>
                <a:lnTo>
                  <a:pt x="257797" y="487565"/>
                </a:lnTo>
                <a:lnTo>
                  <a:pt x="207721" y="483349"/>
                </a:lnTo>
                <a:lnTo>
                  <a:pt x="157467" y="480047"/>
                </a:lnTo>
                <a:lnTo>
                  <a:pt x="107048" y="477659"/>
                </a:lnTo>
                <a:lnTo>
                  <a:pt x="56476" y="476199"/>
                </a:lnTo>
                <a:lnTo>
                  <a:pt x="1435" y="475653"/>
                </a:lnTo>
                <a:lnTo>
                  <a:pt x="1435" y="631774"/>
                </a:lnTo>
                <a:lnTo>
                  <a:pt x="55816" y="632333"/>
                </a:lnTo>
                <a:lnTo>
                  <a:pt x="105841" y="633844"/>
                </a:lnTo>
                <a:lnTo>
                  <a:pt x="155689" y="636320"/>
                </a:lnTo>
                <a:lnTo>
                  <a:pt x="205371" y="639749"/>
                </a:lnTo>
                <a:lnTo>
                  <a:pt x="254876" y="644118"/>
                </a:lnTo>
                <a:lnTo>
                  <a:pt x="304177" y="649439"/>
                </a:lnTo>
                <a:lnTo>
                  <a:pt x="353275" y="655701"/>
                </a:lnTo>
                <a:lnTo>
                  <a:pt x="402158" y="662889"/>
                </a:lnTo>
                <a:lnTo>
                  <a:pt x="450824" y="671017"/>
                </a:lnTo>
                <a:lnTo>
                  <a:pt x="499237" y="680059"/>
                </a:lnTo>
                <a:lnTo>
                  <a:pt x="547408" y="690029"/>
                </a:lnTo>
                <a:lnTo>
                  <a:pt x="595312" y="700925"/>
                </a:lnTo>
                <a:lnTo>
                  <a:pt x="642950" y="712724"/>
                </a:lnTo>
                <a:lnTo>
                  <a:pt x="690295" y="725424"/>
                </a:lnTo>
                <a:lnTo>
                  <a:pt x="737362" y="739038"/>
                </a:lnTo>
                <a:lnTo>
                  <a:pt x="784110" y="753541"/>
                </a:lnTo>
                <a:lnTo>
                  <a:pt x="830554" y="768946"/>
                </a:lnTo>
                <a:lnTo>
                  <a:pt x="876668" y="785253"/>
                </a:lnTo>
                <a:lnTo>
                  <a:pt x="922451" y="802424"/>
                </a:lnTo>
                <a:lnTo>
                  <a:pt x="967879" y="820496"/>
                </a:lnTo>
                <a:lnTo>
                  <a:pt x="1012952" y="839431"/>
                </a:lnTo>
                <a:lnTo>
                  <a:pt x="1057656" y="859243"/>
                </a:lnTo>
                <a:lnTo>
                  <a:pt x="1101979" y="879919"/>
                </a:lnTo>
                <a:lnTo>
                  <a:pt x="1145908" y="901458"/>
                </a:lnTo>
                <a:lnTo>
                  <a:pt x="1189443" y="923861"/>
                </a:lnTo>
                <a:lnTo>
                  <a:pt x="1232560" y="947115"/>
                </a:lnTo>
                <a:lnTo>
                  <a:pt x="1275245" y="971219"/>
                </a:lnTo>
                <a:lnTo>
                  <a:pt x="1317498" y="996175"/>
                </a:lnTo>
                <a:lnTo>
                  <a:pt x="1359306" y="1021969"/>
                </a:lnTo>
                <a:lnTo>
                  <a:pt x="1400670" y="1048600"/>
                </a:lnTo>
                <a:lnTo>
                  <a:pt x="1441551" y="1076058"/>
                </a:lnTo>
                <a:lnTo>
                  <a:pt x="1481950" y="1104353"/>
                </a:lnTo>
                <a:lnTo>
                  <a:pt x="1521866" y="1133462"/>
                </a:lnTo>
                <a:lnTo>
                  <a:pt x="1561287" y="1163396"/>
                </a:lnTo>
                <a:lnTo>
                  <a:pt x="1600187" y="1194130"/>
                </a:lnTo>
                <a:lnTo>
                  <a:pt x="1638579" y="1225689"/>
                </a:lnTo>
                <a:lnTo>
                  <a:pt x="1676425" y="1258049"/>
                </a:lnTo>
                <a:lnTo>
                  <a:pt x="1713725" y="1291209"/>
                </a:lnTo>
                <a:lnTo>
                  <a:pt x="1750479" y="1325168"/>
                </a:lnTo>
                <a:lnTo>
                  <a:pt x="1786661" y="1359916"/>
                </a:lnTo>
                <a:lnTo>
                  <a:pt x="1822107" y="1395310"/>
                </a:lnTo>
                <a:lnTo>
                  <a:pt x="1856790" y="1431264"/>
                </a:lnTo>
                <a:lnTo>
                  <a:pt x="1890674" y="1467802"/>
                </a:lnTo>
                <a:lnTo>
                  <a:pt x="1923783" y="1504899"/>
                </a:lnTo>
                <a:lnTo>
                  <a:pt x="1956104" y="1542529"/>
                </a:lnTo>
                <a:lnTo>
                  <a:pt x="1987626" y="1580705"/>
                </a:lnTo>
                <a:lnTo>
                  <a:pt x="2018347" y="1619402"/>
                </a:lnTo>
                <a:lnTo>
                  <a:pt x="2048268" y="1658620"/>
                </a:lnTo>
                <a:lnTo>
                  <a:pt x="2077377" y="1698345"/>
                </a:lnTo>
                <a:lnTo>
                  <a:pt x="2105660" y="1738553"/>
                </a:lnTo>
                <a:lnTo>
                  <a:pt x="2133142" y="1779244"/>
                </a:lnTo>
                <a:lnTo>
                  <a:pt x="2159787" y="1820418"/>
                </a:lnTo>
                <a:lnTo>
                  <a:pt x="2185606" y="1862035"/>
                </a:lnTo>
                <a:lnTo>
                  <a:pt x="2210600" y="1904123"/>
                </a:lnTo>
                <a:lnTo>
                  <a:pt x="2234755" y="1946630"/>
                </a:lnTo>
                <a:lnTo>
                  <a:pt x="2258060" y="1989582"/>
                </a:lnTo>
                <a:lnTo>
                  <a:pt x="2280513" y="2032939"/>
                </a:lnTo>
                <a:lnTo>
                  <a:pt x="2302129" y="2076716"/>
                </a:lnTo>
                <a:lnTo>
                  <a:pt x="2322880" y="2120887"/>
                </a:lnTo>
                <a:lnTo>
                  <a:pt x="2342769" y="2165439"/>
                </a:lnTo>
                <a:lnTo>
                  <a:pt x="2361793" y="2210358"/>
                </a:lnTo>
                <a:lnTo>
                  <a:pt x="2379954" y="2255659"/>
                </a:lnTo>
                <a:lnTo>
                  <a:pt x="2397226" y="2301303"/>
                </a:lnTo>
                <a:lnTo>
                  <a:pt x="2413622" y="2347290"/>
                </a:lnTo>
                <a:lnTo>
                  <a:pt x="2429141" y="2393607"/>
                </a:lnTo>
                <a:lnTo>
                  <a:pt x="2443772" y="2440241"/>
                </a:lnTo>
                <a:lnTo>
                  <a:pt x="2457500" y="2487193"/>
                </a:lnTo>
                <a:lnTo>
                  <a:pt x="2470327" y="2534437"/>
                </a:lnTo>
                <a:lnTo>
                  <a:pt x="2482253" y="2581973"/>
                </a:lnTo>
                <a:lnTo>
                  <a:pt x="2493276" y="2629789"/>
                </a:lnTo>
                <a:lnTo>
                  <a:pt x="2503386" y="2677871"/>
                </a:lnTo>
                <a:lnTo>
                  <a:pt x="2512568" y="2726207"/>
                </a:lnTo>
                <a:lnTo>
                  <a:pt x="2520835" y="2774785"/>
                </a:lnTo>
                <a:lnTo>
                  <a:pt x="2528176" y="2823603"/>
                </a:lnTo>
                <a:lnTo>
                  <a:pt x="2534577" y="2872651"/>
                </a:lnTo>
                <a:lnTo>
                  <a:pt x="2540050" y="2921901"/>
                </a:lnTo>
                <a:lnTo>
                  <a:pt x="2544572" y="2971355"/>
                </a:lnTo>
                <a:lnTo>
                  <a:pt x="2548166" y="3020999"/>
                </a:lnTo>
                <a:lnTo>
                  <a:pt x="2550795" y="3070834"/>
                </a:lnTo>
                <a:lnTo>
                  <a:pt x="2552471" y="3120821"/>
                </a:lnTo>
                <a:lnTo>
                  <a:pt x="2553220" y="3191383"/>
                </a:lnTo>
                <a:lnTo>
                  <a:pt x="2551925" y="3238347"/>
                </a:lnTo>
                <a:lnTo>
                  <a:pt x="2708008" y="3241357"/>
                </a:lnTo>
                <a:lnTo>
                  <a:pt x="2709037" y="3207372"/>
                </a:lnTo>
                <a:lnTo>
                  <a:pt x="2709303" y="3173247"/>
                </a:lnTo>
                <a:close/>
              </a:path>
              <a:path w="3185160" h="3243579">
                <a:moveTo>
                  <a:pt x="3185007" y="3192170"/>
                </a:moveTo>
                <a:lnTo>
                  <a:pt x="3184715" y="3134969"/>
                </a:lnTo>
                <a:lnTo>
                  <a:pt x="3183648" y="3086912"/>
                </a:lnTo>
                <a:lnTo>
                  <a:pt x="3181858" y="3039033"/>
                </a:lnTo>
                <a:lnTo>
                  <a:pt x="3179368" y="2991332"/>
                </a:lnTo>
                <a:lnTo>
                  <a:pt x="3176168" y="2943822"/>
                </a:lnTo>
                <a:lnTo>
                  <a:pt x="3172282" y="2896501"/>
                </a:lnTo>
                <a:lnTo>
                  <a:pt x="3167710" y="2849372"/>
                </a:lnTo>
                <a:lnTo>
                  <a:pt x="3162439" y="2802445"/>
                </a:lnTo>
                <a:lnTo>
                  <a:pt x="3156496" y="2755735"/>
                </a:lnTo>
                <a:lnTo>
                  <a:pt x="3149879" y="2709227"/>
                </a:lnTo>
                <a:lnTo>
                  <a:pt x="3142589" y="2662936"/>
                </a:lnTo>
                <a:lnTo>
                  <a:pt x="3134626" y="2616860"/>
                </a:lnTo>
                <a:lnTo>
                  <a:pt x="3126016" y="2571013"/>
                </a:lnTo>
                <a:lnTo>
                  <a:pt x="3116745" y="2525407"/>
                </a:lnTo>
                <a:lnTo>
                  <a:pt x="3106826" y="2480030"/>
                </a:lnTo>
                <a:lnTo>
                  <a:pt x="3096260" y="2434894"/>
                </a:lnTo>
                <a:lnTo>
                  <a:pt x="3085058" y="2390013"/>
                </a:lnTo>
                <a:lnTo>
                  <a:pt x="3073209" y="2345372"/>
                </a:lnTo>
                <a:lnTo>
                  <a:pt x="3060750" y="2300998"/>
                </a:lnTo>
                <a:lnTo>
                  <a:pt x="3047657" y="2256879"/>
                </a:lnTo>
                <a:lnTo>
                  <a:pt x="3033941" y="2213025"/>
                </a:lnTo>
                <a:lnTo>
                  <a:pt x="3019615" y="2169452"/>
                </a:lnTo>
                <a:lnTo>
                  <a:pt x="3004680" y="2126157"/>
                </a:lnTo>
                <a:lnTo>
                  <a:pt x="2989148" y="2083142"/>
                </a:lnTo>
                <a:lnTo>
                  <a:pt x="2973006" y="2040407"/>
                </a:lnTo>
                <a:lnTo>
                  <a:pt x="2956280" y="1997976"/>
                </a:lnTo>
                <a:lnTo>
                  <a:pt x="2938957" y="1955838"/>
                </a:lnTo>
                <a:lnTo>
                  <a:pt x="2921050" y="1914004"/>
                </a:lnTo>
                <a:lnTo>
                  <a:pt x="2902572" y="1872475"/>
                </a:lnTo>
                <a:lnTo>
                  <a:pt x="2883522" y="1831263"/>
                </a:lnTo>
                <a:lnTo>
                  <a:pt x="2863900" y="1790357"/>
                </a:lnTo>
                <a:lnTo>
                  <a:pt x="2843707" y="1749793"/>
                </a:lnTo>
                <a:lnTo>
                  <a:pt x="2822968" y="1709547"/>
                </a:lnTo>
                <a:lnTo>
                  <a:pt x="2801670" y="1669630"/>
                </a:lnTo>
                <a:lnTo>
                  <a:pt x="2779826" y="1630057"/>
                </a:lnTo>
                <a:lnTo>
                  <a:pt x="2757436" y="1590840"/>
                </a:lnTo>
                <a:lnTo>
                  <a:pt x="2734513" y="1551952"/>
                </a:lnTo>
                <a:lnTo>
                  <a:pt x="2711056" y="1513433"/>
                </a:lnTo>
                <a:lnTo>
                  <a:pt x="2687078" y="1475257"/>
                </a:lnTo>
                <a:lnTo>
                  <a:pt x="2662567" y="1437462"/>
                </a:lnTo>
                <a:lnTo>
                  <a:pt x="2637548" y="1400022"/>
                </a:lnTo>
                <a:lnTo>
                  <a:pt x="2612009" y="1362964"/>
                </a:lnTo>
                <a:lnTo>
                  <a:pt x="2585974" y="1326286"/>
                </a:lnTo>
                <a:lnTo>
                  <a:pt x="2559431" y="1289989"/>
                </a:lnTo>
                <a:lnTo>
                  <a:pt x="2532380" y="1254086"/>
                </a:lnTo>
                <a:lnTo>
                  <a:pt x="2504859" y="1218577"/>
                </a:lnTo>
                <a:lnTo>
                  <a:pt x="2476830" y="1183474"/>
                </a:lnTo>
                <a:lnTo>
                  <a:pt x="2448331" y="1148765"/>
                </a:lnTo>
                <a:lnTo>
                  <a:pt x="2419350" y="1114463"/>
                </a:lnTo>
                <a:lnTo>
                  <a:pt x="2389911" y="1080592"/>
                </a:lnTo>
                <a:lnTo>
                  <a:pt x="2359990" y="1047127"/>
                </a:lnTo>
                <a:lnTo>
                  <a:pt x="2329624" y="1014095"/>
                </a:lnTo>
                <a:lnTo>
                  <a:pt x="2298789" y="981494"/>
                </a:lnTo>
                <a:lnTo>
                  <a:pt x="2267508" y="949325"/>
                </a:lnTo>
                <a:lnTo>
                  <a:pt x="2235771" y="917587"/>
                </a:lnTo>
                <a:lnTo>
                  <a:pt x="2203602" y="886307"/>
                </a:lnTo>
                <a:lnTo>
                  <a:pt x="2171001" y="855472"/>
                </a:lnTo>
                <a:lnTo>
                  <a:pt x="2137968" y="825106"/>
                </a:lnTo>
                <a:lnTo>
                  <a:pt x="2104504" y="795185"/>
                </a:lnTo>
                <a:lnTo>
                  <a:pt x="2070633" y="765733"/>
                </a:lnTo>
                <a:lnTo>
                  <a:pt x="2036330" y="736765"/>
                </a:lnTo>
                <a:lnTo>
                  <a:pt x="2001634" y="708266"/>
                </a:lnTo>
                <a:lnTo>
                  <a:pt x="1966518" y="680237"/>
                </a:lnTo>
                <a:lnTo>
                  <a:pt x="1931009" y="652703"/>
                </a:lnTo>
                <a:lnTo>
                  <a:pt x="1895106" y="625665"/>
                </a:lnTo>
                <a:lnTo>
                  <a:pt x="1858810" y="599122"/>
                </a:lnTo>
                <a:lnTo>
                  <a:pt x="1822132" y="573074"/>
                </a:lnTo>
                <a:lnTo>
                  <a:pt x="1785073" y="547547"/>
                </a:lnTo>
                <a:lnTo>
                  <a:pt x="1747634" y="522516"/>
                </a:lnTo>
                <a:lnTo>
                  <a:pt x="1709839" y="498017"/>
                </a:lnTo>
                <a:lnTo>
                  <a:pt x="1671675" y="474027"/>
                </a:lnTo>
                <a:lnTo>
                  <a:pt x="1633143" y="450570"/>
                </a:lnTo>
                <a:lnTo>
                  <a:pt x="1594269" y="427647"/>
                </a:lnTo>
                <a:lnTo>
                  <a:pt x="1555038" y="405257"/>
                </a:lnTo>
                <a:lnTo>
                  <a:pt x="1515465" y="383413"/>
                </a:lnTo>
                <a:lnTo>
                  <a:pt x="1475549" y="362115"/>
                </a:lnTo>
                <a:lnTo>
                  <a:pt x="1435303" y="341376"/>
                </a:lnTo>
                <a:lnTo>
                  <a:pt x="1394739" y="321195"/>
                </a:lnTo>
                <a:lnTo>
                  <a:pt x="1353845" y="301574"/>
                </a:lnTo>
                <a:lnTo>
                  <a:pt x="1312621" y="282511"/>
                </a:lnTo>
                <a:lnTo>
                  <a:pt x="1271104" y="264033"/>
                </a:lnTo>
                <a:lnTo>
                  <a:pt x="1229258" y="246126"/>
                </a:lnTo>
                <a:lnTo>
                  <a:pt x="1187119" y="228815"/>
                </a:lnTo>
                <a:lnTo>
                  <a:pt x="1144689" y="212077"/>
                </a:lnTo>
                <a:lnTo>
                  <a:pt x="1101953" y="195948"/>
                </a:lnTo>
                <a:lnTo>
                  <a:pt x="1058938" y="180403"/>
                </a:lnTo>
                <a:lnTo>
                  <a:pt x="1015644" y="165468"/>
                </a:lnTo>
                <a:lnTo>
                  <a:pt x="972070" y="151142"/>
                </a:lnTo>
                <a:lnTo>
                  <a:pt x="928217" y="137426"/>
                </a:lnTo>
                <a:lnTo>
                  <a:pt x="884097" y="124333"/>
                </a:lnTo>
                <a:lnTo>
                  <a:pt x="839724" y="111874"/>
                </a:lnTo>
                <a:lnTo>
                  <a:pt x="795083" y="100025"/>
                </a:lnTo>
                <a:lnTo>
                  <a:pt x="750201" y="88823"/>
                </a:lnTo>
                <a:lnTo>
                  <a:pt x="705065" y="78257"/>
                </a:lnTo>
                <a:lnTo>
                  <a:pt x="659688" y="68338"/>
                </a:lnTo>
                <a:lnTo>
                  <a:pt x="614070" y="59067"/>
                </a:lnTo>
                <a:lnTo>
                  <a:pt x="568236" y="50457"/>
                </a:lnTo>
                <a:lnTo>
                  <a:pt x="522160" y="42494"/>
                </a:lnTo>
                <a:lnTo>
                  <a:pt x="475869" y="35204"/>
                </a:lnTo>
                <a:lnTo>
                  <a:pt x="429361" y="28587"/>
                </a:lnTo>
                <a:lnTo>
                  <a:pt x="382638" y="22644"/>
                </a:lnTo>
                <a:lnTo>
                  <a:pt x="335711" y="17373"/>
                </a:lnTo>
                <a:lnTo>
                  <a:pt x="288582" y="12801"/>
                </a:lnTo>
                <a:lnTo>
                  <a:pt x="241261" y="8915"/>
                </a:lnTo>
                <a:lnTo>
                  <a:pt x="193751" y="5715"/>
                </a:lnTo>
                <a:lnTo>
                  <a:pt x="146050" y="3225"/>
                </a:lnTo>
                <a:lnTo>
                  <a:pt x="98171" y="1435"/>
                </a:lnTo>
                <a:lnTo>
                  <a:pt x="50114" y="355"/>
                </a:lnTo>
                <a:lnTo>
                  <a:pt x="1892" y="0"/>
                </a:lnTo>
                <a:lnTo>
                  <a:pt x="1892" y="156121"/>
                </a:lnTo>
                <a:lnTo>
                  <a:pt x="49949" y="156502"/>
                </a:lnTo>
                <a:lnTo>
                  <a:pt x="97828" y="157619"/>
                </a:lnTo>
                <a:lnTo>
                  <a:pt x="145529" y="159486"/>
                </a:lnTo>
                <a:lnTo>
                  <a:pt x="193040" y="162090"/>
                </a:lnTo>
                <a:lnTo>
                  <a:pt x="240360" y="165417"/>
                </a:lnTo>
                <a:lnTo>
                  <a:pt x="287477" y="169481"/>
                </a:lnTo>
                <a:lnTo>
                  <a:pt x="334378" y="174256"/>
                </a:lnTo>
                <a:lnTo>
                  <a:pt x="381076" y="179755"/>
                </a:lnTo>
                <a:lnTo>
                  <a:pt x="427558" y="185953"/>
                </a:lnTo>
                <a:lnTo>
                  <a:pt x="473811" y="192862"/>
                </a:lnTo>
                <a:lnTo>
                  <a:pt x="519836" y="200456"/>
                </a:lnTo>
                <a:lnTo>
                  <a:pt x="565632" y="208749"/>
                </a:lnTo>
                <a:lnTo>
                  <a:pt x="611187" y="217728"/>
                </a:lnTo>
                <a:lnTo>
                  <a:pt x="656501" y="227393"/>
                </a:lnTo>
                <a:lnTo>
                  <a:pt x="701560" y="237731"/>
                </a:lnTo>
                <a:lnTo>
                  <a:pt x="746353" y="248729"/>
                </a:lnTo>
                <a:lnTo>
                  <a:pt x="790892" y="260400"/>
                </a:lnTo>
                <a:lnTo>
                  <a:pt x="835164" y="272732"/>
                </a:lnTo>
                <a:lnTo>
                  <a:pt x="879170" y="285711"/>
                </a:lnTo>
                <a:lnTo>
                  <a:pt x="922883" y="299339"/>
                </a:lnTo>
                <a:lnTo>
                  <a:pt x="966330" y="313613"/>
                </a:lnTo>
                <a:lnTo>
                  <a:pt x="1009472" y="328510"/>
                </a:lnTo>
                <a:lnTo>
                  <a:pt x="1052322" y="344043"/>
                </a:lnTo>
                <a:lnTo>
                  <a:pt x="1094867" y="360210"/>
                </a:lnTo>
                <a:lnTo>
                  <a:pt x="1137119" y="376986"/>
                </a:lnTo>
                <a:lnTo>
                  <a:pt x="1179042" y="394385"/>
                </a:lnTo>
                <a:lnTo>
                  <a:pt x="1220660" y="412381"/>
                </a:lnTo>
                <a:lnTo>
                  <a:pt x="1261948" y="430987"/>
                </a:lnTo>
                <a:lnTo>
                  <a:pt x="1302905" y="450189"/>
                </a:lnTo>
                <a:lnTo>
                  <a:pt x="1343533" y="469988"/>
                </a:lnTo>
                <a:lnTo>
                  <a:pt x="1383817" y="490359"/>
                </a:lnTo>
                <a:lnTo>
                  <a:pt x="1423758" y="511314"/>
                </a:lnTo>
                <a:lnTo>
                  <a:pt x="1463344" y="532853"/>
                </a:lnTo>
                <a:lnTo>
                  <a:pt x="1502587" y="554951"/>
                </a:lnTo>
                <a:lnTo>
                  <a:pt x="1541449" y="577621"/>
                </a:lnTo>
                <a:lnTo>
                  <a:pt x="1579956" y="600849"/>
                </a:lnTo>
                <a:lnTo>
                  <a:pt x="1618081" y="624624"/>
                </a:lnTo>
                <a:lnTo>
                  <a:pt x="1655826" y="648944"/>
                </a:lnTo>
                <a:lnTo>
                  <a:pt x="1693189" y="673811"/>
                </a:lnTo>
                <a:lnTo>
                  <a:pt x="1730171" y="699211"/>
                </a:lnTo>
                <a:lnTo>
                  <a:pt x="1766747" y="725131"/>
                </a:lnTo>
                <a:lnTo>
                  <a:pt x="1802917" y="751586"/>
                </a:lnTo>
                <a:lnTo>
                  <a:pt x="1838693" y="778560"/>
                </a:lnTo>
                <a:lnTo>
                  <a:pt x="1874050" y="806043"/>
                </a:lnTo>
                <a:lnTo>
                  <a:pt x="1908987" y="834047"/>
                </a:lnTo>
                <a:lnTo>
                  <a:pt x="1943493" y="862533"/>
                </a:lnTo>
                <a:lnTo>
                  <a:pt x="1977580" y="891527"/>
                </a:lnTo>
                <a:lnTo>
                  <a:pt x="2011235" y="921016"/>
                </a:lnTo>
                <a:lnTo>
                  <a:pt x="2044446" y="950976"/>
                </a:lnTo>
                <a:lnTo>
                  <a:pt x="2077199" y="981430"/>
                </a:lnTo>
                <a:lnTo>
                  <a:pt x="2109520" y="1012355"/>
                </a:lnTo>
                <a:lnTo>
                  <a:pt x="2141372" y="1043736"/>
                </a:lnTo>
                <a:lnTo>
                  <a:pt x="2172754" y="1075588"/>
                </a:lnTo>
                <a:lnTo>
                  <a:pt x="2203678" y="1107909"/>
                </a:lnTo>
                <a:lnTo>
                  <a:pt x="2234133" y="1140663"/>
                </a:lnTo>
                <a:lnTo>
                  <a:pt x="2264092" y="1173873"/>
                </a:lnTo>
                <a:lnTo>
                  <a:pt x="2293582" y="1207528"/>
                </a:lnTo>
                <a:lnTo>
                  <a:pt x="2322576" y="1241615"/>
                </a:lnTo>
                <a:lnTo>
                  <a:pt x="2351062" y="1276121"/>
                </a:lnTo>
                <a:lnTo>
                  <a:pt x="2379065" y="1311059"/>
                </a:lnTo>
                <a:lnTo>
                  <a:pt x="2406548" y="1346415"/>
                </a:lnTo>
                <a:lnTo>
                  <a:pt x="2433523" y="1382191"/>
                </a:lnTo>
                <a:lnTo>
                  <a:pt x="2459977" y="1418361"/>
                </a:lnTo>
                <a:lnTo>
                  <a:pt x="2485898" y="1454937"/>
                </a:lnTo>
                <a:lnTo>
                  <a:pt x="2511298" y="1491907"/>
                </a:lnTo>
                <a:lnTo>
                  <a:pt x="2536164" y="1529270"/>
                </a:lnTo>
                <a:lnTo>
                  <a:pt x="2560485" y="1567027"/>
                </a:lnTo>
                <a:lnTo>
                  <a:pt x="2584259" y="1605153"/>
                </a:lnTo>
                <a:lnTo>
                  <a:pt x="2607487" y="1643659"/>
                </a:lnTo>
                <a:lnTo>
                  <a:pt x="2630157" y="1682521"/>
                </a:lnTo>
                <a:lnTo>
                  <a:pt x="2652255" y="1721751"/>
                </a:lnTo>
                <a:lnTo>
                  <a:pt x="2673794" y="1761337"/>
                </a:lnTo>
                <a:lnTo>
                  <a:pt x="2694749" y="1801279"/>
                </a:lnTo>
                <a:lnTo>
                  <a:pt x="2715120" y="1841563"/>
                </a:lnTo>
                <a:lnTo>
                  <a:pt x="2734919" y="1882190"/>
                </a:lnTo>
                <a:lnTo>
                  <a:pt x="2754122" y="1923161"/>
                </a:lnTo>
                <a:lnTo>
                  <a:pt x="2772727" y="1964448"/>
                </a:lnTo>
                <a:lnTo>
                  <a:pt x="2790723" y="2006053"/>
                </a:lnTo>
                <a:lnTo>
                  <a:pt x="2808122" y="2047989"/>
                </a:lnTo>
                <a:lnTo>
                  <a:pt x="2824899" y="2090229"/>
                </a:lnTo>
                <a:lnTo>
                  <a:pt x="2841066" y="2132774"/>
                </a:lnTo>
                <a:lnTo>
                  <a:pt x="2856598" y="2175624"/>
                </a:lnTo>
                <a:lnTo>
                  <a:pt x="2871495" y="2218779"/>
                </a:lnTo>
                <a:lnTo>
                  <a:pt x="2885770" y="2262213"/>
                </a:lnTo>
                <a:lnTo>
                  <a:pt x="2899397" y="2305926"/>
                </a:lnTo>
                <a:lnTo>
                  <a:pt x="2912376" y="2349931"/>
                </a:lnTo>
                <a:lnTo>
                  <a:pt x="2924708" y="2394204"/>
                </a:lnTo>
                <a:lnTo>
                  <a:pt x="2936379" y="2438743"/>
                </a:lnTo>
                <a:lnTo>
                  <a:pt x="2947378" y="2483535"/>
                </a:lnTo>
                <a:lnTo>
                  <a:pt x="2957715" y="2528595"/>
                </a:lnTo>
                <a:lnTo>
                  <a:pt x="2967380" y="2573909"/>
                </a:lnTo>
                <a:lnTo>
                  <a:pt x="2976359" y="2619464"/>
                </a:lnTo>
                <a:lnTo>
                  <a:pt x="2984652" y="2665247"/>
                </a:lnTo>
                <a:lnTo>
                  <a:pt x="2992247" y="2711285"/>
                </a:lnTo>
                <a:lnTo>
                  <a:pt x="2999155" y="2757538"/>
                </a:lnTo>
                <a:lnTo>
                  <a:pt x="3005353" y="2804007"/>
                </a:lnTo>
                <a:lnTo>
                  <a:pt x="3010852" y="2850705"/>
                </a:lnTo>
                <a:lnTo>
                  <a:pt x="3015627" y="2897619"/>
                </a:lnTo>
                <a:lnTo>
                  <a:pt x="3019691" y="2944723"/>
                </a:lnTo>
                <a:lnTo>
                  <a:pt x="3023019" y="2992043"/>
                </a:lnTo>
                <a:lnTo>
                  <a:pt x="3025622" y="3039554"/>
                </a:lnTo>
                <a:lnTo>
                  <a:pt x="3027489" y="3087255"/>
                </a:lnTo>
                <a:lnTo>
                  <a:pt x="3028607" y="3135134"/>
                </a:lnTo>
                <a:lnTo>
                  <a:pt x="3028924" y="3190862"/>
                </a:lnTo>
                <a:lnTo>
                  <a:pt x="3027591" y="3238576"/>
                </a:lnTo>
                <a:lnTo>
                  <a:pt x="3183674" y="3241141"/>
                </a:lnTo>
                <a:lnTo>
                  <a:pt x="3185007" y="319217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665387" y="2342916"/>
            <a:ext cx="6985000" cy="1854835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5300" dirty="0">
                <a:solidFill>
                  <a:srgbClr val="FFFFFF"/>
                </a:solidFill>
              </a:rPr>
              <a:t>Section</a:t>
            </a:r>
            <a:r>
              <a:rPr sz="5300" spc="-200" dirty="0">
                <a:solidFill>
                  <a:srgbClr val="FFFFFF"/>
                </a:solidFill>
              </a:rPr>
              <a:t> </a:t>
            </a:r>
            <a:r>
              <a:rPr sz="5300" spc="-50" dirty="0">
                <a:solidFill>
                  <a:srgbClr val="FFFFFF"/>
                </a:solidFill>
              </a:rPr>
              <a:t>2</a:t>
            </a:r>
            <a:endParaRPr sz="5300"/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5300" spc="55" dirty="0">
                <a:solidFill>
                  <a:srgbClr val="FFFFFF"/>
                </a:solidFill>
              </a:rPr>
              <a:t>Elements</a:t>
            </a:r>
            <a:r>
              <a:rPr sz="5300" spc="-340" dirty="0">
                <a:solidFill>
                  <a:srgbClr val="FFFFFF"/>
                </a:solidFill>
              </a:rPr>
              <a:t> </a:t>
            </a:r>
            <a:r>
              <a:rPr sz="5300" spc="-45" dirty="0">
                <a:solidFill>
                  <a:srgbClr val="FFFFFF"/>
                </a:solidFill>
              </a:rPr>
              <a:t>of</a:t>
            </a:r>
            <a:r>
              <a:rPr sz="5300" spc="-335" dirty="0">
                <a:solidFill>
                  <a:srgbClr val="FFFFFF"/>
                </a:solidFill>
              </a:rPr>
              <a:t> </a:t>
            </a:r>
            <a:r>
              <a:rPr sz="5300" spc="195" dirty="0">
                <a:solidFill>
                  <a:srgbClr val="FFFFFF"/>
                </a:solidFill>
              </a:rPr>
              <a:t>the</a:t>
            </a:r>
            <a:r>
              <a:rPr sz="5300" spc="-335" dirty="0">
                <a:solidFill>
                  <a:srgbClr val="FFFFFF"/>
                </a:solidFill>
              </a:rPr>
              <a:t> </a:t>
            </a:r>
            <a:r>
              <a:rPr sz="5300" spc="-10" dirty="0">
                <a:solidFill>
                  <a:srgbClr val="FFFFFF"/>
                </a:solidFill>
              </a:rPr>
              <a:t>Blueprint</a:t>
            </a:r>
            <a:endParaRPr sz="53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Career</a:t>
            </a:r>
            <a:r>
              <a:rPr spc="-260" dirty="0"/>
              <a:t> </a:t>
            </a:r>
            <a:r>
              <a:rPr spc="60" dirty="0"/>
              <a:t>Management</a:t>
            </a:r>
            <a:r>
              <a:rPr spc="-254" dirty="0"/>
              <a:t> </a:t>
            </a:r>
            <a:r>
              <a:rPr spc="-10" dirty="0"/>
              <a:t>Competencies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2500"/>
              </a:lnSpc>
              <a:spcBef>
                <a:spcPts val="100"/>
              </a:spcBef>
            </a:pPr>
            <a:r>
              <a:rPr spc="-20" dirty="0"/>
              <a:t>The</a:t>
            </a:r>
            <a:r>
              <a:rPr spc="55" dirty="0"/>
              <a:t> </a:t>
            </a:r>
            <a:r>
              <a:rPr dirty="0"/>
              <a:t>Blueprint</a:t>
            </a:r>
            <a:r>
              <a:rPr spc="50" dirty="0"/>
              <a:t> </a:t>
            </a:r>
            <a:r>
              <a:rPr dirty="0"/>
              <a:t>provides</a:t>
            </a:r>
            <a:r>
              <a:rPr spc="55" dirty="0"/>
              <a:t> </a:t>
            </a:r>
            <a:r>
              <a:rPr dirty="0"/>
              <a:t>practitioners</a:t>
            </a:r>
            <a:r>
              <a:rPr spc="55" dirty="0"/>
              <a:t> </a:t>
            </a:r>
            <a:r>
              <a:rPr dirty="0"/>
              <a:t>and</a:t>
            </a:r>
            <a:r>
              <a:rPr spc="50" dirty="0"/>
              <a:t> </a:t>
            </a:r>
            <a:r>
              <a:rPr dirty="0"/>
              <a:t>others</a:t>
            </a:r>
            <a:r>
              <a:rPr spc="55" dirty="0"/>
              <a:t> </a:t>
            </a:r>
            <a:r>
              <a:rPr dirty="0"/>
              <a:t>with</a:t>
            </a:r>
            <a:r>
              <a:rPr spc="55" dirty="0"/>
              <a:t> </a:t>
            </a:r>
            <a:r>
              <a:rPr dirty="0"/>
              <a:t>a</a:t>
            </a:r>
            <a:r>
              <a:rPr spc="55" dirty="0"/>
              <a:t> </a:t>
            </a:r>
            <a:r>
              <a:rPr dirty="0"/>
              <a:t>nationally</a:t>
            </a:r>
            <a:r>
              <a:rPr spc="50" dirty="0"/>
              <a:t> </a:t>
            </a:r>
            <a:r>
              <a:rPr dirty="0"/>
              <a:t>consistent</a:t>
            </a:r>
            <a:r>
              <a:rPr spc="50" dirty="0"/>
              <a:t> </a:t>
            </a:r>
            <a:r>
              <a:rPr dirty="0"/>
              <a:t>set</a:t>
            </a:r>
            <a:r>
              <a:rPr spc="50" dirty="0"/>
              <a:t> </a:t>
            </a:r>
            <a:r>
              <a:rPr spc="-25" dirty="0"/>
              <a:t>of </a:t>
            </a:r>
            <a:r>
              <a:rPr dirty="0"/>
              <a:t>career</a:t>
            </a:r>
            <a:r>
              <a:rPr spc="-60" dirty="0"/>
              <a:t> </a:t>
            </a:r>
            <a:r>
              <a:rPr dirty="0"/>
              <a:t>management</a:t>
            </a:r>
            <a:r>
              <a:rPr spc="-55" dirty="0"/>
              <a:t> </a:t>
            </a:r>
            <a:r>
              <a:rPr dirty="0"/>
              <a:t>competencies</a:t>
            </a:r>
            <a:r>
              <a:rPr spc="-55" dirty="0"/>
              <a:t> </a:t>
            </a:r>
            <a:r>
              <a:rPr spc="60" dirty="0"/>
              <a:t>to</a:t>
            </a:r>
            <a:r>
              <a:rPr spc="-55" dirty="0"/>
              <a:t> </a:t>
            </a:r>
            <a:r>
              <a:rPr spc="55" dirty="0"/>
              <a:t>support</a:t>
            </a:r>
            <a:r>
              <a:rPr spc="-55" dirty="0"/>
              <a:t> </a:t>
            </a:r>
            <a:r>
              <a:rPr spc="-10" dirty="0"/>
              <a:t>people’s</a:t>
            </a:r>
            <a:r>
              <a:rPr spc="-55" dirty="0"/>
              <a:t> </a:t>
            </a:r>
            <a:r>
              <a:rPr dirty="0"/>
              <a:t>careers</a:t>
            </a:r>
            <a:r>
              <a:rPr spc="-50" dirty="0"/>
              <a:t> </a:t>
            </a:r>
            <a:r>
              <a:rPr dirty="0"/>
              <a:t>and</a:t>
            </a:r>
            <a:r>
              <a:rPr spc="-60" dirty="0"/>
              <a:t> </a:t>
            </a:r>
            <a:r>
              <a:rPr spc="-10" dirty="0"/>
              <a:t>transitions.</a:t>
            </a:r>
          </a:p>
          <a:p>
            <a:pPr marL="12700" marR="160020">
              <a:lnSpc>
                <a:spcPct val="112500"/>
              </a:lnSpc>
              <a:spcBef>
                <a:spcPts val="565"/>
              </a:spcBef>
            </a:pPr>
            <a:r>
              <a:rPr spc="-155" dirty="0"/>
              <a:t>A</a:t>
            </a:r>
            <a:r>
              <a:rPr spc="-95" dirty="0"/>
              <a:t> </a:t>
            </a:r>
            <a:r>
              <a:rPr spc="-35" dirty="0"/>
              <a:t>solid</a:t>
            </a:r>
            <a:r>
              <a:rPr spc="-90" dirty="0"/>
              <a:t> </a:t>
            </a:r>
            <a:r>
              <a:rPr spc="-10" dirty="0"/>
              <a:t>foundation</a:t>
            </a:r>
            <a:r>
              <a:rPr spc="-85" dirty="0"/>
              <a:t> </a:t>
            </a:r>
            <a:r>
              <a:rPr dirty="0"/>
              <a:t>of</a:t>
            </a:r>
            <a:r>
              <a:rPr spc="-85" dirty="0"/>
              <a:t> </a:t>
            </a:r>
            <a:r>
              <a:rPr spc="-40" dirty="0"/>
              <a:t>career</a:t>
            </a:r>
            <a:r>
              <a:rPr spc="-90" dirty="0"/>
              <a:t> </a:t>
            </a:r>
            <a:r>
              <a:rPr spc="-25" dirty="0"/>
              <a:t>development</a:t>
            </a:r>
            <a:r>
              <a:rPr spc="-95" dirty="0"/>
              <a:t> </a:t>
            </a:r>
            <a:r>
              <a:rPr dirty="0"/>
              <a:t>theory</a:t>
            </a:r>
            <a:r>
              <a:rPr spc="-90" dirty="0"/>
              <a:t> </a:t>
            </a:r>
            <a:r>
              <a:rPr spc="-10" dirty="0"/>
              <a:t>underpins</a:t>
            </a:r>
            <a:r>
              <a:rPr spc="-85" dirty="0"/>
              <a:t> </a:t>
            </a:r>
            <a:r>
              <a:rPr spc="-30" dirty="0"/>
              <a:t>these</a:t>
            </a:r>
            <a:r>
              <a:rPr spc="-85" dirty="0"/>
              <a:t> </a:t>
            </a:r>
            <a:r>
              <a:rPr spc="-95" dirty="0"/>
              <a:t>12</a:t>
            </a:r>
            <a:r>
              <a:rPr spc="-85" dirty="0"/>
              <a:t> </a:t>
            </a:r>
            <a:r>
              <a:rPr spc="-25" dirty="0"/>
              <a:t>competencies, </a:t>
            </a:r>
            <a:r>
              <a:rPr dirty="0"/>
              <a:t>grouped</a:t>
            </a:r>
            <a:r>
              <a:rPr spc="40" dirty="0"/>
              <a:t> </a:t>
            </a:r>
            <a:r>
              <a:rPr dirty="0"/>
              <a:t>into</a:t>
            </a:r>
            <a:r>
              <a:rPr spc="45" dirty="0"/>
              <a:t> </a:t>
            </a:r>
            <a:r>
              <a:rPr dirty="0"/>
              <a:t>3</a:t>
            </a:r>
            <a:r>
              <a:rPr spc="45" dirty="0"/>
              <a:t> </a:t>
            </a:r>
            <a:r>
              <a:rPr dirty="0"/>
              <a:t>learning</a:t>
            </a:r>
            <a:r>
              <a:rPr spc="45" dirty="0"/>
              <a:t> </a:t>
            </a:r>
            <a:r>
              <a:rPr spc="-10" dirty="0"/>
              <a:t>areas:</a:t>
            </a:r>
          </a:p>
          <a:p>
            <a:pPr marL="192405">
              <a:lnSpc>
                <a:spcPct val="100000"/>
              </a:lnSpc>
              <a:spcBef>
                <a:spcPts val="865"/>
              </a:spcBef>
            </a:pPr>
            <a:r>
              <a:rPr b="1" spc="-110" dirty="0">
                <a:latin typeface="Arial"/>
                <a:cs typeface="Arial"/>
              </a:rPr>
              <a:t>A:</a:t>
            </a:r>
            <a:r>
              <a:rPr b="1" spc="2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Personal</a:t>
            </a:r>
            <a:r>
              <a:rPr b="1" spc="2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management</a:t>
            </a:r>
            <a:r>
              <a:rPr b="1" spc="30" dirty="0">
                <a:latin typeface="Arial"/>
                <a:cs typeface="Arial"/>
              </a:rPr>
              <a:t> </a:t>
            </a:r>
            <a:r>
              <a:rPr i="1" spc="-70" dirty="0">
                <a:latin typeface="Arial"/>
                <a:cs typeface="Arial"/>
              </a:rPr>
              <a:t>(know</a:t>
            </a:r>
            <a:r>
              <a:rPr i="1" spc="25" dirty="0">
                <a:latin typeface="Arial"/>
                <a:cs typeface="Arial"/>
              </a:rPr>
              <a:t> </a:t>
            </a:r>
            <a:r>
              <a:rPr i="1" spc="-10" dirty="0">
                <a:latin typeface="Arial"/>
                <a:cs typeface="Arial"/>
              </a:rPr>
              <a:t>yourself).</a:t>
            </a:r>
          </a:p>
          <a:p>
            <a:pPr marL="192405" marR="93980">
              <a:lnSpc>
                <a:spcPct val="112500"/>
              </a:lnSpc>
              <a:spcBef>
                <a:spcPts val="570"/>
              </a:spcBef>
            </a:pPr>
            <a:r>
              <a:rPr b="1" spc="-135" dirty="0">
                <a:latin typeface="Arial"/>
                <a:cs typeface="Arial"/>
              </a:rPr>
              <a:t>B: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Learning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and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work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exploration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i="1" spc="-70" dirty="0">
                <a:latin typeface="Arial"/>
                <a:cs typeface="Arial"/>
              </a:rPr>
              <a:t>(knowing</a:t>
            </a:r>
            <a:r>
              <a:rPr i="1" spc="-15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about</a:t>
            </a:r>
            <a:r>
              <a:rPr i="1" spc="-15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and</a:t>
            </a:r>
            <a:r>
              <a:rPr i="1" spc="-20" dirty="0">
                <a:latin typeface="Arial"/>
                <a:cs typeface="Arial"/>
              </a:rPr>
              <a:t> </a:t>
            </a:r>
            <a:r>
              <a:rPr i="1" spc="-50" dirty="0">
                <a:latin typeface="Arial"/>
                <a:cs typeface="Arial"/>
              </a:rPr>
              <a:t>understanding</a:t>
            </a:r>
            <a:r>
              <a:rPr i="1" spc="-15" dirty="0">
                <a:latin typeface="Arial"/>
                <a:cs typeface="Arial"/>
              </a:rPr>
              <a:t> </a:t>
            </a:r>
            <a:r>
              <a:rPr i="1" spc="-45" dirty="0">
                <a:latin typeface="Arial"/>
                <a:cs typeface="Arial"/>
              </a:rPr>
              <a:t>the</a:t>
            </a:r>
            <a:r>
              <a:rPr i="1" spc="-20" dirty="0">
                <a:latin typeface="Arial"/>
                <a:cs typeface="Arial"/>
              </a:rPr>
              <a:t> </a:t>
            </a:r>
            <a:r>
              <a:rPr i="1" spc="-10" dirty="0">
                <a:latin typeface="Arial"/>
                <a:cs typeface="Arial"/>
              </a:rPr>
              <a:t>world </a:t>
            </a:r>
            <a:r>
              <a:rPr i="1" dirty="0">
                <a:latin typeface="Arial"/>
                <a:cs typeface="Arial"/>
              </a:rPr>
              <a:t>of</a:t>
            </a:r>
            <a:r>
              <a:rPr i="1" spc="-135" dirty="0">
                <a:latin typeface="Arial"/>
                <a:cs typeface="Arial"/>
              </a:rPr>
              <a:t> </a:t>
            </a:r>
            <a:r>
              <a:rPr i="1" spc="-30" dirty="0">
                <a:latin typeface="Arial"/>
                <a:cs typeface="Arial"/>
              </a:rPr>
              <a:t>work</a:t>
            </a:r>
            <a:r>
              <a:rPr i="1" spc="-85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and</a:t>
            </a:r>
            <a:r>
              <a:rPr i="1" spc="-85" dirty="0">
                <a:latin typeface="Arial"/>
                <a:cs typeface="Arial"/>
              </a:rPr>
              <a:t> </a:t>
            </a:r>
            <a:r>
              <a:rPr i="1" spc="-45" dirty="0">
                <a:latin typeface="Arial"/>
                <a:cs typeface="Arial"/>
              </a:rPr>
              <a:t>the</a:t>
            </a:r>
            <a:r>
              <a:rPr i="1" spc="-80" dirty="0">
                <a:latin typeface="Arial"/>
                <a:cs typeface="Arial"/>
              </a:rPr>
              <a:t> </a:t>
            </a:r>
            <a:r>
              <a:rPr i="1" spc="-130" dirty="0">
                <a:latin typeface="Arial"/>
                <a:cs typeface="Arial"/>
              </a:rPr>
              <a:t>need</a:t>
            </a:r>
            <a:r>
              <a:rPr i="1" spc="-40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to</a:t>
            </a:r>
            <a:r>
              <a:rPr i="1" spc="-80" dirty="0">
                <a:latin typeface="Arial"/>
                <a:cs typeface="Arial"/>
              </a:rPr>
              <a:t> </a:t>
            </a:r>
            <a:r>
              <a:rPr i="1" spc="-60" dirty="0">
                <a:latin typeface="Arial"/>
                <a:cs typeface="Arial"/>
              </a:rPr>
              <a:t>continue</a:t>
            </a:r>
            <a:r>
              <a:rPr i="1" spc="-80" dirty="0">
                <a:latin typeface="Arial"/>
                <a:cs typeface="Arial"/>
              </a:rPr>
              <a:t> </a:t>
            </a:r>
            <a:r>
              <a:rPr i="1" spc="-45" dirty="0">
                <a:latin typeface="Arial"/>
                <a:cs typeface="Arial"/>
              </a:rPr>
              <a:t>learning</a:t>
            </a:r>
            <a:r>
              <a:rPr i="1" spc="-80" dirty="0">
                <a:latin typeface="Arial"/>
                <a:cs typeface="Arial"/>
              </a:rPr>
              <a:t> </a:t>
            </a:r>
            <a:r>
              <a:rPr i="1" spc="-10" dirty="0">
                <a:latin typeface="Arial"/>
                <a:cs typeface="Arial"/>
              </a:rPr>
              <a:t>throughout</a:t>
            </a:r>
            <a:r>
              <a:rPr i="1" spc="-80" dirty="0">
                <a:latin typeface="Arial"/>
                <a:cs typeface="Arial"/>
              </a:rPr>
              <a:t> </a:t>
            </a:r>
            <a:r>
              <a:rPr i="1" spc="-10" dirty="0">
                <a:latin typeface="Arial"/>
                <a:cs typeface="Arial"/>
              </a:rPr>
              <a:t>life).</a:t>
            </a:r>
          </a:p>
          <a:p>
            <a:pPr marL="192405" marR="356870">
              <a:lnSpc>
                <a:spcPct val="112500"/>
              </a:lnSpc>
              <a:spcBef>
                <a:spcPts val="565"/>
              </a:spcBef>
            </a:pPr>
            <a:r>
              <a:rPr b="1" spc="-170" dirty="0">
                <a:latin typeface="Arial"/>
                <a:cs typeface="Arial"/>
              </a:rPr>
              <a:t>C:</a:t>
            </a:r>
            <a:r>
              <a:rPr b="1" spc="-4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Career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building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i="1" spc="-85" dirty="0">
                <a:latin typeface="Arial"/>
                <a:cs typeface="Arial"/>
              </a:rPr>
              <a:t>(the</a:t>
            </a:r>
            <a:r>
              <a:rPr i="1" spc="-35" dirty="0">
                <a:latin typeface="Arial"/>
                <a:cs typeface="Arial"/>
              </a:rPr>
              <a:t> </a:t>
            </a:r>
            <a:r>
              <a:rPr i="1" spc="-110" dirty="0">
                <a:latin typeface="Arial"/>
                <a:cs typeface="Arial"/>
              </a:rPr>
              <a:t>knowledge,</a:t>
            </a:r>
            <a:r>
              <a:rPr i="1" spc="-35" dirty="0">
                <a:latin typeface="Arial"/>
                <a:cs typeface="Arial"/>
              </a:rPr>
              <a:t> </a:t>
            </a:r>
            <a:r>
              <a:rPr i="1" spc="-100" dirty="0">
                <a:latin typeface="Arial"/>
                <a:cs typeface="Arial"/>
              </a:rPr>
              <a:t>skills,</a:t>
            </a:r>
            <a:r>
              <a:rPr i="1" spc="-35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and</a:t>
            </a:r>
            <a:r>
              <a:rPr i="1" spc="-35" dirty="0">
                <a:latin typeface="Arial"/>
                <a:cs typeface="Arial"/>
              </a:rPr>
              <a:t> </a:t>
            </a:r>
            <a:r>
              <a:rPr i="1" spc="-25" dirty="0">
                <a:latin typeface="Arial"/>
                <a:cs typeface="Arial"/>
              </a:rPr>
              <a:t>attitudes</a:t>
            </a:r>
            <a:r>
              <a:rPr i="1" spc="-35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to</a:t>
            </a:r>
            <a:r>
              <a:rPr i="1" spc="-30" dirty="0">
                <a:latin typeface="Arial"/>
                <a:cs typeface="Arial"/>
              </a:rPr>
              <a:t> </a:t>
            </a:r>
            <a:r>
              <a:rPr i="1" spc="-95" dirty="0">
                <a:latin typeface="Arial"/>
                <a:cs typeface="Arial"/>
              </a:rPr>
              <a:t>effectively</a:t>
            </a:r>
            <a:r>
              <a:rPr i="1" spc="-35" dirty="0">
                <a:latin typeface="Arial"/>
                <a:cs typeface="Arial"/>
              </a:rPr>
              <a:t> </a:t>
            </a:r>
            <a:r>
              <a:rPr i="1" spc="-75" dirty="0">
                <a:latin typeface="Arial"/>
                <a:cs typeface="Arial"/>
              </a:rPr>
              <a:t>manage</a:t>
            </a:r>
            <a:r>
              <a:rPr i="1" spc="-35" dirty="0">
                <a:latin typeface="Arial"/>
                <a:cs typeface="Arial"/>
              </a:rPr>
              <a:t> </a:t>
            </a:r>
            <a:r>
              <a:rPr i="1" spc="-10" dirty="0">
                <a:latin typeface="Arial"/>
                <a:cs typeface="Arial"/>
              </a:rPr>
              <a:t>life, </a:t>
            </a:r>
            <a:r>
              <a:rPr i="1" spc="-45" dirty="0">
                <a:latin typeface="Arial"/>
                <a:cs typeface="Arial"/>
              </a:rPr>
              <a:t>learning</a:t>
            </a:r>
            <a:r>
              <a:rPr i="1" spc="-95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and</a:t>
            </a:r>
            <a:r>
              <a:rPr i="1" spc="-100" dirty="0">
                <a:latin typeface="Arial"/>
                <a:cs typeface="Arial"/>
              </a:rPr>
              <a:t> </a:t>
            </a:r>
            <a:r>
              <a:rPr i="1" spc="-30" dirty="0">
                <a:latin typeface="Arial"/>
                <a:cs typeface="Arial"/>
              </a:rPr>
              <a:t>work</a:t>
            </a:r>
            <a:r>
              <a:rPr i="1" spc="-70" dirty="0">
                <a:latin typeface="Arial"/>
                <a:cs typeface="Arial"/>
              </a:rPr>
              <a:t> </a:t>
            </a:r>
            <a:r>
              <a:rPr i="1" spc="-90" dirty="0">
                <a:latin typeface="Arial"/>
                <a:cs typeface="Arial"/>
              </a:rPr>
              <a:t>roles,</a:t>
            </a:r>
            <a:r>
              <a:rPr i="1" spc="-50" dirty="0">
                <a:latin typeface="Arial"/>
                <a:cs typeface="Arial"/>
              </a:rPr>
              <a:t> </a:t>
            </a:r>
            <a:r>
              <a:rPr i="1" spc="-114" dirty="0">
                <a:latin typeface="Arial"/>
                <a:cs typeface="Arial"/>
              </a:rPr>
              <a:t>decisions</a:t>
            </a:r>
            <a:r>
              <a:rPr i="1" spc="-35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and</a:t>
            </a:r>
            <a:r>
              <a:rPr i="1" spc="-70" dirty="0">
                <a:latin typeface="Arial"/>
                <a:cs typeface="Arial"/>
              </a:rPr>
              <a:t> </a:t>
            </a:r>
            <a:r>
              <a:rPr i="1" spc="-10" dirty="0">
                <a:latin typeface="Arial"/>
                <a:cs typeface="Arial"/>
              </a:rPr>
              <a:t>transitions).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Developmental</a:t>
            </a:r>
            <a:r>
              <a:rPr spc="-180" dirty="0"/>
              <a:t> </a:t>
            </a:r>
            <a:r>
              <a:rPr spc="80" dirty="0"/>
              <a:t>Phases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11021" y="2643540"/>
            <a:ext cx="8802370" cy="3886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8735">
              <a:lnSpc>
                <a:spcPct val="112500"/>
              </a:lnSpc>
              <a:spcBef>
                <a:spcPts val="100"/>
              </a:spcBef>
            </a:pPr>
            <a:r>
              <a:rPr sz="2000" spc="-75" dirty="0">
                <a:solidFill>
                  <a:srgbClr val="0A0047"/>
                </a:solidFill>
                <a:latin typeface="Arial"/>
                <a:cs typeface="Arial"/>
              </a:rPr>
              <a:t>Each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management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competency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in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the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Blueprint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is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expanded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according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 5 developmental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phases:</a:t>
            </a:r>
            <a:endParaRPr sz="2000">
              <a:latin typeface="Arial"/>
              <a:cs typeface="Arial"/>
            </a:endParaRPr>
          </a:p>
          <a:p>
            <a:pPr marL="192405">
              <a:lnSpc>
                <a:spcPct val="100000"/>
              </a:lnSpc>
              <a:spcBef>
                <a:spcPts val="865"/>
              </a:spcBef>
            </a:pPr>
            <a:r>
              <a:rPr sz="2000" b="1" spc="-20" dirty="0">
                <a:solidFill>
                  <a:srgbClr val="0A0047"/>
                </a:solidFill>
                <a:latin typeface="Arial"/>
                <a:cs typeface="Arial"/>
              </a:rPr>
              <a:t>Awareness</a:t>
            </a:r>
            <a:r>
              <a:rPr sz="2000" b="1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30" dirty="0">
                <a:solidFill>
                  <a:srgbClr val="0A0047"/>
                </a:solidFill>
                <a:latin typeface="Arial"/>
                <a:cs typeface="Arial"/>
              </a:rPr>
              <a:t>–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Becoming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aware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 of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the world of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work.</a:t>
            </a:r>
            <a:endParaRPr sz="2000">
              <a:latin typeface="Arial"/>
              <a:cs typeface="Arial"/>
            </a:endParaRPr>
          </a:p>
          <a:p>
            <a:pPr marL="192405">
              <a:lnSpc>
                <a:spcPct val="100000"/>
              </a:lnSpc>
              <a:spcBef>
                <a:spcPts val="865"/>
              </a:spcBef>
            </a:pPr>
            <a:r>
              <a:rPr sz="2000" b="1" spc="-25" dirty="0">
                <a:solidFill>
                  <a:srgbClr val="0A0047"/>
                </a:solidFill>
                <a:latin typeface="Arial"/>
                <a:cs typeface="Arial"/>
              </a:rPr>
              <a:t>Exploring</a:t>
            </a:r>
            <a:r>
              <a:rPr sz="2000" b="1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30" dirty="0">
                <a:solidFill>
                  <a:srgbClr val="0A0047"/>
                </a:solidFill>
                <a:latin typeface="Arial"/>
                <a:cs typeface="Arial"/>
              </a:rPr>
              <a:t>–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Being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introduced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development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concepts.</a:t>
            </a:r>
            <a:endParaRPr sz="2000">
              <a:latin typeface="Arial"/>
              <a:cs typeface="Arial"/>
            </a:endParaRPr>
          </a:p>
          <a:p>
            <a:pPr marL="192405" marR="639445">
              <a:lnSpc>
                <a:spcPct val="112500"/>
              </a:lnSpc>
              <a:spcBef>
                <a:spcPts val="570"/>
              </a:spcBef>
            </a:pPr>
            <a:r>
              <a:rPr sz="2000" b="1" dirty="0">
                <a:solidFill>
                  <a:srgbClr val="0A0047"/>
                </a:solidFill>
                <a:latin typeface="Arial"/>
                <a:cs typeface="Arial"/>
              </a:rPr>
              <a:t>Starting</a:t>
            </a:r>
            <a:r>
              <a:rPr sz="2000" b="1" spc="-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A0047"/>
                </a:solidFill>
                <a:latin typeface="Arial"/>
                <a:cs typeface="Arial"/>
              </a:rPr>
              <a:t>out</a:t>
            </a:r>
            <a:r>
              <a:rPr sz="2000" b="1" spc="-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30" dirty="0">
                <a:solidFill>
                  <a:srgbClr val="0A0047"/>
                </a:solidFill>
                <a:latin typeface="Arial"/>
                <a:cs typeface="Arial"/>
              </a:rPr>
              <a:t>–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Consolidating,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extending,</a:t>
            </a: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beginning</a:t>
            </a: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apply</a:t>
            </a: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career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management</a:t>
            </a:r>
            <a:r>
              <a:rPr sz="2000" spc="-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30" dirty="0">
                <a:solidFill>
                  <a:srgbClr val="0A0047"/>
                </a:solidFill>
                <a:latin typeface="Arial"/>
                <a:cs typeface="Arial"/>
              </a:rPr>
              <a:t>skills</a:t>
            </a:r>
            <a:r>
              <a:rPr sz="2000" spc="-4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-5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knowledge.</a:t>
            </a:r>
            <a:endParaRPr sz="2000">
              <a:latin typeface="Arial"/>
              <a:cs typeface="Arial"/>
            </a:endParaRPr>
          </a:p>
          <a:p>
            <a:pPr marL="192405">
              <a:lnSpc>
                <a:spcPct val="100000"/>
              </a:lnSpc>
              <a:spcBef>
                <a:spcPts val="865"/>
              </a:spcBef>
            </a:pPr>
            <a:r>
              <a:rPr sz="2000" b="1" dirty="0">
                <a:solidFill>
                  <a:srgbClr val="0A0047"/>
                </a:solidFill>
                <a:latin typeface="Arial"/>
                <a:cs typeface="Arial"/>
              </a:rPr>
              <a:t>Groundwork</a:t>
            </a:r>
            <a:r>
              <a:rPr sz="2000" b="1" spc="-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30" dirty="0">
                <a:solidFill>
                  <a:srgbClr val="0A0047"/>
                </a:solidFill>
                <a:latin typeface="Arial"/>
                <a:cs typeface="Arial"/>
              </a:rPr>
              <a:t>–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Beginning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0A0047"/>
                </a:solidFill>
                <a:latin typeface="Arial"/>
                <a:cs typeface="Arial"/>
              </a:rPr>
              <a:t>to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build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management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30" dirty="0">
                <a:solidFill>
                  <a:srgbClr val="0A0047"/>
                </a:solidFill>
                <a:latin typeface="Arial"/>
                <a:cs typeface="Arial"/>
              </a:rPr>
              <a:t>skills</a:t>
            </a: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-2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knowledge.</a:t>
            </a:r>
            <a:endParaRPr sz="2000">
              <a:latin typeface="Arial"/>
              <a:cs typeface="Arial"/>
            </a:endParaRPr>
          </a:p>
          <a:p>
            <a:pPr marL="192405">
              <a:lnSpc>
                <a:spcPct val="100000"/>
              </a:lnSpc>
              <a:spcBef>
                <a:spcPts val="870"/>
              </a:spcBef>
            </a:pPr>
            <a:r>
              <a:rPr sz="2000" b="1" spc="-40" dirty="0">
                <a:solidFill>
                  <a:srgbClr val="0A0047"/>
                </a:solidFill>
                <a:latin typeface="Arial"/>
                <a:cs typeface="Arial"/>
              </a:rPr>
              <a:t>Advancing</a:t>
            </a:r>
            <a:r>
              <a:rPr sz="2000" b="1" spc="-8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30" dirty="0">
                <a:solidFill>
                  <a:srgbClr val="0A0047"/>
                </a:solidFill>
                <a:latin typeface="Arial"/>
                <a:cs typeface="Arial"/>
              </a:rPr>
              <a:t>–</a:t>
            </a:r>
            <a:r>
              <a:rPr sz="2000" spc="-4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Applying</a:t>
            </a:r>
            <a:r>
              <a:rPr sz="2000" spc="-6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career</a:t>
            </a:r>
            <a:r>
              <a:rPr sz="2000" spc="-6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management</a:t>
            </a:r>
            <a:r>
              <a:rPr sz="2000" spc="-6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30" dirty="0">
                <a:solidFill>
                  <a:srgbClr val="0A0047"/>
                </a:solidFill>
                <a:latin typeface="Arial"/>
                <a:cs typeface="Arial"/>
              </a:rPr>
              <a:t>skills</a:t>
            </a:r>
            <a:r>
              <a:rPr sz="2000" spc="-5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-6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knowledge.</a:t>
            </a:r>
            <a:endParaRPr sz="2000">
              <a:latin typeface="Arial"/>
              <a:cs typeface="Arial"/>
            </a:endParaRPr>
          </a:p>
          <a:p>
            <a:pPr marL="12700" marR="566420">
              <a:lnSpc>
                <a:spcPct val="112500"/>
              </a:lnSpc>
              <a:spcBef>
                <a:spcPts val="565"/>
              </a:spcBef>
            </a:pP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The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Blueprint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0A0047"/>
                </a:solidFill>
                <a:latin typeface="Arial"/>
                <a:cs typeface="Arial"/>
              </a:rPr>
              <a:t>recognises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that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learning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and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experience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55" dirty="0">
                <a:solidFill>
                  <a:srgbClr val="0A0047"/>
                </a:solidFill>
                <a:latin typeface="Arial"/>
                <a:cs typeface="Arial"/>
              </a:rPr>
              <a:t>do</a:t>
            </a:r>
            <a:r>
              <a:rPr sz="2000" spc="-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65" dirty="0">
                <a:solidFill>
                  <a:srgbClr val="0A0047"/>
                </a:solidFill>
                <a:latin typeface="Arial"/>
                <a:cs typeface="Arial"/>
              </a:rPr>
              <a:t>not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 necessarily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proceed</a:t>
            </a:r>
            <a:r>
              <a:rPr sz="2000" spc="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through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these</a:t>
            </a:r>
            <a:r>
              <a:rPr sz="2000" spc="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phases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in</a:t>
            </a:r>
            <a:r>
              <a:rPr sz="2000" spc="15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a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A0047"/>
                </a:solidFill>
                <a:latin typeface="Arial"/>
                <a:cs typeface="Arial"/>
              </a:rPr>
              <a:t>linear</a:t>
            </a:r>
            <a:r>
              <a:rPr sz="2000" spc="10" dirty="0">
                <a:solidFill>
                  <a:srgbClr val="0A0047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A0047"/>
                </a:solidFill>
                <a:latin typeface="Arial"/>
                <a:cs typeface="Arial"/>
              </a:rPr>
              <a:t>manner.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4400530" cy="8100059"/>
          </a:xfrm>
          <a:custGeom>
            <a:avLst/>
            <a:gdLst/>
            <a:ahLst/>
            <a:cxnLst/>
            <a:rect l="l" t="t" r="r" b="b"/>
            <a:pathLst>
              <a:path w="14400530" h="8100059">
                <a:moveTo>
                  <a:pt x="14399996" y="0"/>
                </a:moveTo>
                <a:lnTo>
                  <a:pt x="0" y="0"/>
                </a:lnTo>
                <a:lnTo>
                  <a:pt x="0" y="8099996"/>
                </a:lnTo>
                <a:lnTo>
                  <a:pt x="14399996" y="8099996"/>
                </a:lnTo>
                <a:lnTo>
                  <a:pt x="14399996" y="0"/>
                </a:lnTo>
                <a:close/>
              </a:path>
            </a:pathLst>
          </a:custGeom>
          <a:solidFill>
            <a:srgbClr val="F7921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856593"/>
            <a:ext cx="3185160" cy="3243580"/>
          </a:xfrm>
          <a:custGeom>
            <a:avLst/>
            <a:gdLst/>
            <a:ahLst/>
            <a:cxnLst/>
            <a:rect l="l" t="t" r="r" b="b"/>
            <a:pathLst>
              <a:path w="3185160" h="3243579">
                <a:moveTo>
                  <a:pt x="1282484" y="3183191"/>
                </a:moveTo>
                <a:lnTo>
                  <a:pt x="1281595" y="3135261"/>
                </a:lnTo>
                <a:lnTo>
                  <a:pt x="1278966" y="3087763"/>
                </a:lnTo>
                <a:lnTo>
                  <a:pt x="1274610" y="3040748"/>
                </a:lnTo>
                <a:lnTo>
                  <a:pt x="1268564" y="2994215"/>
                </a:lnTo>
                <a:lnTo>
                  <a:pt x="1260868" y="2948228"/>
                </a:lnTo>
                <a:lnTo>
                  <a:pt x="1251559" y="2902801"/>
                </a:lnTo>
                <a:lnTo>
                  <a:pt x="1240637" y="2857970"/>
                </a:lnTo>
                <a:lnTo>
                  <a:pt x="1228166" y="2813761"/>
                </a:lnTo>
                <a:lnTo>
                  <a:pt x="1214158" y="2770213"/>
                </a:lnTo>
                <a:lnTo>
                  <a:pt x="1198638" y="2727363"/>
                </a:lnTo>
                <a:lnTo>
                  <a:pt x="1181658" y="2685224"/>
                </a:lnTo>
                <a:lnTo>
                  <a:pt x="1163243" y="2643835"/>
                </a:lnTo>
                <a:lnTo>
                  <a:pt x="1143419" y="2603220"/>
                </a:lnTo>
                <a:lnTo>
                  <a:pt x="1122210" y="2563431"/>
                </a:lnTo>
                <a:lnTo>
                  <a:pt x="1099667" y="2524480"/>
                </a:lnTo>
                <a:lnTo>
                  <a:pt x="1075804" y="2486418"/>
                </a:lnTo>
                <a:lnTo>
                  <a:pt x="1050658" y="2449245"/>
                </a:lnTo>
                <a:lnTo>
                  <a:pt x="1024255" y="2413025"/>
                </a:lnTo>
                <a:lnTo>
                  <a:pt x="996632" y="2377770"/>
                </a:lnTo>
                <a:lnTo>
                  <a:pt x="967816" y="2343505"/>
                </a:lnTo>
                <a:lnTo>
                  <a:pt x="937856" y="2310282"/>
                </a:lnTo>
                <a:lnTo>
                  <a:pt x="906754" y="2278126"/>
                </a:lnTo>
                <a:lnTo>
                  <a:pt x="874560" y="2247061"/>
                </a:lnTo>
                <a:lnTo>
                  <a:pt x="841298" y="2217115"/>
                </a:lnTo>
                <a:lnTo>
                  <a:pt x="806996" y="2188324"/>
                </a:lnTo>
                <a:lnTo>
                  <a:pt x="771702" y="2160727"/>
                </a:lnTo>
                <a:lnTo>
                  <a:pt x="735418" y="2134349"/>
                </a:lnTo>
                <a:lnTo>
                  <a:pt x="698207" y="2109228"/>
                </a:lnTo>
                <a:lnTo>
                  <a:pt x="660082" y="2085378"/>
                </a:lnTo>
                <a:lnTo>
                  <a:pt x="621080" y="2062835"/>
                </a:lnTo>
                <a:lnTo>
                  <a:pt x="581215" y="2041652"/>
                </a:lnTo>
                <a:lnTo>
                  <a:pt x="540550" y="2021840"/>
                </a:lnTo>
                <a:lnTo>
                  <a:pt x="499084" y="2003425"/>
                </a:lnTo>
                <a:lnTo>
                  <a:pt x="456869" y="1986445"/>
                </a:lnTo>
                <a:lnTo>
                  <a:pt x="413931" y="1970951"/>
                </a:lnTo>
                <a:lnTo>
                  <a:pt x="370306" y="1956943"/>
                </a:lnTo>
                <a:lnTo>
                  <a:pt x="326009" y="1944471"/>
                </a:lnTo>
                <a:lnTo>
                  <a:pt x="281076" y="1933549"/>
                </a:lnTo>
                <a:lnTo>
                  <a:pt x="235546" y="1924240"/>
                </a:lnTo>
                <a:lnTo>
                  <a:pt x="189458" y="1916544"/>
                </a:lnTo>
                <a:lnTo>
                  <a:pt x="142824" y="1910499"/>
                </a:lnTo>
                <a:lnTo>
                  <a:pt x="95681" y="1906155"/>
                </a:lnTo>
                <a:lnTo>
                  <a:pt x="48056" y="1903514"/>
                </a:lnTo>
                <a:lnTo>
                  <a:pt x="0" y="1902625"/>
                </a:lnTo>
                <a:lnTo>
                  <a:pt x="1905" y="2058746"/>
                </a:lnTo>
                <a:lnTo>
                  <a:pt x="50609" y="2059787"/>
                </a:lnTo>
                <a:lnTo>
                  <a:pt x="98780" y="2062886"/>
                </a:lnTo>
                <a:lnTo>
                  <a:pt x="146392" y="2067991"/>
                </a:lnTo>
                <a:lnTo>
                  <a:pt x="193408" y="2075065"/>
                </a:lnTo>
                <a:lnTo>
                  <a:pt x="239763" y="2084070"/>
                </a:lnTo>
                <a:lnTo>
                  <a:pt x="285419" y="2094953"/>
                </a:lnTo>
                <a:lnTo>
                  <a:pt x="330352" y="2107666"/>
                </a:lnTo>
                <a:lnTo>
                  <a:pt x="374497" y="2122195"/>
                </a:lnTo>
                <a:lnTo>
                  <a:pt x="417830" y="2138476"/>
                </a:lnTo>
                <a:lnTo>
                  <a:pt x="460298" y="2156460"/>
                </a:lnTo>
                <a:lnTo>
                  <a:pt x="501853" y="2176119"/>
                </a:lnTo>
                <a:lnTo>
                  <a:pt x="542467" y="2197417"/>
                </a:lnTo>
                <a:lnTo>
                  <a:pt x="582091" y="2220290"/>
                </a:lnTo>
                <a:lnTo>
                  <a:pt x="620687" y="2244712"/>
                </a:lnTo>
                <a:lnTo>
                  <a:pt x="658202" y="2270633"/>
                </a:lnTo>
                <a:lnTo>
                  <a:pt x="694601" y="2298001"/>
                </a:lnTo>
                <a:lnTo>
                  <a:pt x="729830" y="2326805"/>
                </a:lnTo>
                <a:lnTo>
                  <a:pt x="763866" y="2356967"/>
                </a:lnTo>
                <a:lnTo>
                  <a:pt x="796658" y="2388463"/>
                </a:lnTo>
                <a:lnTo>
                  <a:pt x="828154" y="2421255"/>
                </a:lnTo>
                <a:lnTo>
                  <a:pt x="858329" y="2455278"/>
                </a:lnTo>
                <a:lnTo>
                  <a:pt x="887120" y="2490520"/>
                </a:lnTo>
                <a:lnTo>
                  <a:pt x="914501" y="2526906"/>
                </a:lnTo>
                <a:lnTo>
                  <a:pt x="940422" y="2564422"/>
                </a:lnTo>
                <a:lnTo>
                  <a:pt x="964844" y="2603017"/>
                </a:lnTo>
                <a:lnTo>
                  <a:pt x="987717" y="2642628"/>
                </a:lnTo>
                <a:lnTo>
                  <a:pt x="1009015" y="2683243"/>
                </a:lnTo>
                <a:lnTo>
                  <a:pt x="1028674" y="2724810"/>
                </a:lnTo>
                <a:lnTo>
                  <a:pt x="1046670" y="2767279"/>
                </a:lnTo>
                <a:lnTo>
                  <a:pt x="1062951" y="2810599"/>
                </a:lnTo>
                <a:lnTo>
                  <a:pt x="1077468" y="2854756"/>
                </a:lnTo>
                <a:lnTo>
                  <a:pt x="1090193" y="2899676"/>
                </a:lnTo>
                <a:lnTo>
                  <a:pt x="1101077" y="2945346"/>
                </a:lnTo>
                <a:lnTo>
                  <a:pt x="1110081" y="2991701"/>
                </a:lnTo>
                <a:lnTo>
                  <a:pt x="1117155" y="3038703"/>
                </a:lnTo>
                <a:lnTo>
                  <a:pt x="1122260" y="3086316"/>
                </a:lnTo>
                <a:lnTo>
                  <a:pt x="1125359" y="3134499"/>
                </a:lnTo>
                <a:lnTo>
                  <a:pt x="1126401" y="3183191"/>
                </a:lnTo>
                <a:lnTo>
                  <a:pt x="1126020" y="3209823"/>
                </a:lnTo>
                <a:lnTo>
                  <a:pt x="1125042" y="3236290"/>
                </a:lnTo>
                <a:lnTo>
                  <a:pt x="1280998" y="3243402"/>
                </a:lnTo>
                <a:lnTo>
                  <a:pt x="1282090" y="3213417"/>
                </a:lnTo>
                <a:lnTo>
                  <a:pt x="1282484" y="3183191"/>
                </a:lnTo>
                <a:close/>
              </a:path>
              <a:path w="3185160" h="3243579">
                <a:moveTo>
                  <a:pt x="1757832" y="3160801"/>
                </a:moveTo>
                <a:lnTo>
                  <a:pt x="1756575" y="3112389"/>
                </a:lnTo>
                <a:lnTo>
                  <a:pt x="1753997" y="3064294"/>
                </a:lnTo>
                <a:lnTo>
                  <a:pt x="1750110" y="3016529"/>
                </a:lnTo>
                <a:lnTo>
                  <a:pt x="1744941" y="2969133"/>
                </a:lnTo>
                <a:lnTo>
                  <a:pt x="1738503" y="2922117"/>
                </a:lnTo>
                <a:lnTo>
                  <a:pt x="1730832" y="2875483"/>
                </a:lnTo>
                <a:lnTo>
                  <a:pt x="1721916" y="2829268"/>
                </a:lnTo>
                <a:lnTo>
                  <a:pt x="1711794" y="2783484"/>
                </a:lnTo>
                <a:lnTo>
                  <a:pt x="1700479" y="2738145"/>
                </a:lnTo>
                <a:lnTo>
                  <a:pt x="1687982" y="2693263"/>
                </a:lnTo>
                <a:lnTo>
                  <a:pt x="1674329" y="2648864"/>
                </a:lnTo>
                <a:lnTo>
                  <a:pt x="1659534" y="2604973"/>
                </a:lnTo>
                <a:lnTo>
                  <a:pt x="1643621" y="2561590"/>
                </a:lnTo>
                <a:lnTo>
                  <a:pt x="1626590" y="2518740"/>
                </a:lnTo>
                <a:lnTo>
                  <a:pt x="1608480" y="2476449"/>
                </a:lnTo>
                <a:lnTo>
                  <a:pt x="1589303" y="2434717"/>
                </a:lnTo>
                <a:lnTo>
                  <a:pt x="1569059" y="2393569"/>
                </a:lnTo>
                <a:lnTo>
                  <a:pt x="1547787" y="2353030"/>
                </a:lnTo>
                <a:lnTo>
                  <a:pt x="1525498" y="2313114"/>
                </a:lnTo>
                <a:lnTo>
                  <a:pt x="1502219" y="2273846"/>
                </a:lnTo>
                <a:lnTo>
                  <a:pt x="1477949" y="2235212"/>
                </a:lnTo>
                <a:lnTo>
                  <a:pt x="1452714" y="2197265"/>
                </a:lnTo>
                <a:lnTo>
                  <a:pt x="1426527" y="2160016"/>
                </a:lnTo>
                <a:lnTo>
                  <a:pt x="1399413" y="2123465"/>
                </a:lnTo>
                <a:lnTo>
                  <a:pt x="1371396" y="2087638"/>
                </a:lnTo>
                <a:lnTo>
                  <a:pt x="1342478" y="2052561"/>
                </a:lnTo>
                <a:lnTo>
                  <a:pt x="1312697" y="2018245"/>
                </a:lnTo>
                <a:lnTo>
                  <a:pt x="1282052" y="1984705"/>
                </a:lnTo>
                <a:lnTo>
                  <a:pt x="1250556" y="1951964"/>
                </a:lnTo>
                <a:lnTo>
                  <a:pt x="1218247" y="1920036"/>
                </a:lnTo>
                <a:lnTo>
                  <a:pt x="1185138" y="1888947"/>
                </a:lnTo>
                <a:lnTo>
                  <a:pt x="1151229" y="1858695"/>
                </a:lnTo>
                <a:lnTo>
                  <a:pt x="1116558" y="1829320"/>
                </a:lnTo>
                <a:lnTo>
                  <a:pt x="1081138" y="1800821"/>
                </a:lnTo>
                <a:lnTo>
                  <a:pt x="1044981" y="1773224"/>
                </a:lnTo>
                <a:lnTo>
                  <a:pt x="1008113" y="1746554"/>
                </a:lnTo>
                <a:lnTo>
                  <a:pt x="970546" y="1720811"/>
                </a:lnTo>
                <a:lnTo>
                  <a:pt x="932294" y="1696034"/>
                </a:lnTo>
                <a:lnTo>
                  <a:pt x="893381" y="1672209"/>
                </a:lnTo>
                <a:lnTo>
                  <a:pt x="853821" y="1649387"/>
                </a:lnTo>
                <a:lnTo>
                  <a:pt x="813638" y="1627568"/>
                </a:lnTo>
                <a:lnTo>
                  <a:pt x="772833" y="1606778"/>
                </a:lnTo>
                <a:lnTo>
                  <a:pt x="731443" y="1587030"/>
                </a:lnTo>
                <a:lnTo>
                  <a:pt x="689483" y="1568335"/>
                </a:lnTo>
                <a:lnTo>
                  <a:pt x="646963" y="1550720"/>
                </a:lnTo>
                <a:lnTo>
                  <a:pt x="603910" y="1534198"/>
                </a:lnTo>
                <a:lnTo>
                  <a:pt x="560336" y="1518780"/>
                </a:lnTo>
                <a:lnTo>
                  <a:pt x="516255" y="1504505"/>
                </a:lnTo>
                <a:lnTo>
                  <a:pt x="471678" y="1491373"/>
                </a:lnTo>
                <a:lnTo>
                  <a:pt x="426643" y="1479397"/>
                </a:lnTo>
                <a:lnTo>
                  <a:pt x="381165" y="1468615"/>
                </a:lnTo>
                <a:lnTo>
                  <a:pt x="335241" y="1459026"/>
                </a:lnTo>
                <a:lnTo>
                  <a:pt x="288912" y="1450644"/>
                </a:lnTo>
                <a:lnTo>
                  <a:pt x="242176" y="1443507"/>
                </a:lnTo>
                <a:lnTo>
                  <a:pt x="195072" y="1437627"/>
                </a:lnTo>
                <a:lnTo>
                  <a:pt x="147599" y="1433004"/>
                </a:lnTo>
                <a:lnTo>
                  <a:pt x="99783" y="1429677"/>
                </a:lnTo>
                <a:lnTo>
                  <a:pt x="51638" y="1427657"/>
                </a:lnTo>
                <a:lnTo>
                  <a:pt x="457" y="1426946"/>
                </a:lnTo>
                <a:lnTo>
                  <a:pt x="3136" y="1583067"/>
                </a:lnTo>
                <a:lnTo>
                  <a:pt x="51358" y="1583829"/>
                </a:lnTo>
                <a:lnTo>
                  <a:pt x="99225" y="1586026"/>
                </a:lnTo>
                <a:lnTo>
                  <a:pt x="146748" y="1589646"/>
                </a:lnTo>
                <a:lnTo>
                  <a:pt x="193878" y="1594650"/>
                </a:lnTo>
                <a:lnTo>
                  <a:pt x="240614" y="1601025"/>
                </a:lnTo>
                <a:lnTo>
                  <a:pt x="286931" y="1608759"/>
                </a:lnTo>
                <a:lnTo>
                  <a:pt x="332803" y="1617827"/>
                </a:lnTo>
                <a:lnTo>
                  <a:pt x="378218" y="1628203"/>
                </a:lnTo>
                <a:lnTo>
                  <a:pt x="423138" y="1639862"/>
                </a:lnTo>
                <a:lnTo>
                  <a:pt x="467563" y="1652803"/>
                </a:lnTo>
                <a:lnTo>
                  <a:pt x="511454" y="1666989"/>
                </a:lnTo>
                <a:lnTo>
                  <a:pt x="554799" y="1682394"/>
                </a:lnTo>
                <a:lnTo>
                  <a:pt x="597573" y="1699018"/>
                </a:lnTo>
                <a:lnTo>
                  <a:pt x="639762" y="1716824"/>
                </a:lnTo>
                <a:lnTo>
                  <a:pt x="681342" y="1735797"/>
                </a:lnTo>
                <a:lnTo>
                  <a:pt x="722287" y="1755902"/>
                </a:lnTo>
                <a:lnTo>
                  <a:pt x="762571" y="1777149"/>
                </a:lnTo>
                <a:lnTo>
                  <a:pt x="802195" y="1799488"/>
                </a:lnTo>
                <a:lnTo>
                  <a:pt x="841108" y="1822907"/>
                </a:lnTo>
                <a:lnTo>
                  <a:pt x="879322" y="1847392"/>
                </a:lnTo>
                <a:lnTo>
                  <a:pt x="916787" y="1872919"/>
                </a:lnTo>
                <a:lnTo>
                  <a:pt x="953490" y="1899462"/>
                </a:lnTo>
                <a:lnTo>
                  <a:pt x="989431" y="1927009"/>
                </a:lnTo>
                <a:lnTo>
                  <a:pt x="1024559" y="1955533"/>
                </a:lnTo>
                <a:lnTo>
                  <a:pt x="1058862" y="1985010"/>
                </a:lnTo>
                <a:lnTo>
                  <a:pt x="1092327" y="2015426"/>
                </a:lnTo>
                <a:lnTo>
                  <a:pt x="1124940" y="2046757"/>
                </a:lnTo>
                <a:lnTo>
                  <a:pt x="1156652" y="2078977"/>
                </a:lnTo>
                <a:lnTo>
                  <a:pt x="1187462" y="2112086"/>
                </a:lnTo>
                <a:lnTo>
                  <a:pt x="1217345" y="2146033"/>
                </a:lnTo>
                <a:lnTo>
                  <a:pt x="1246289" y="2180818"/>
                </a:lnTo>
                <a:lnTo>
                  <a:pt x="1274254" y="2216416"/>
                </a:lnTo>
                <a:lnTo>
                  <a:pt x="1301229" y="2252802"/>
                </a:lnTo>
                <a:lnTo>
                  <a:pt x="1327200" y="2289962"/>
                </a:lnTo>
                <a:lnTo>
                  <a:pt x="1352130" y="2327872"/>
                </a:lnTo>
                <a:lnTo>
                  <a:pt x="1376019" y="2366505"/>
                </a:lnTo>
                <a:lnTo>
                  <a:pt x="1398828" y="2405850"/>
                </a:lnTo>
                <a:lnTo>
                  <a:pt x="1420533" y="2445880"/>
                </a:lnTo>
                <a:lnTo>
                  <a:pt x="1441132" y="2486571"/>
                </a:lnTo>
                <a:lnTo>
                  <a:pt x="1460588" y="2527909"/>
                </a:lnTo>
                <a:lnTo>
                  <a:pt x="1478889" y="2569883"/>
                </a:lnTo>
                <a:lnTo>
                  <a:pt x="1496009" y="2612440"/>
                </a:lnTo>
                <a:lnTo>
                  <a:pt x="1511935" y="2655595"/>
                </a:lnTo>
                <a:lnTo>
                  <a:pt x="1526628" y="2699308"/>
                </a:lnTo>
                <a:lnTo>
                  <a:pt x="1540078" y="2743568"/>
                </a:lnTo>
                <a:lnTo>
                  <a:pt x="1552270" y="2788335"/>
                </a:lnTo>
                <a:lnTo>
                  <a:pt x="1563179" y="2833611"/>
                </a:lnTo>
                <a:lnTo>
                  <a:pt x="1572780" y="2879356"/>
                </a:lnTo>
                <a:lnTo>
                  <a:pt x="1581061" y="2925572"/>
                </a:lnTo>
                <a:lnTo>
                  <a:pt x="1587982" y="2972219"/>
                </a:lnTo>
                <a:lnTo>
                  <a:pt x="1593532" y="3019285"/>
                </a:lnTo>
                <a:lnTo>
                  <a:pt x="1597698" y="3066745"/>
                </a:lnTo>
                <a:lnTo>
                  <a:pt x="1600454" y="3114573"/>
                </a:lnTo>
                <a:lnTo>
                  <a:pt x="1601774" y="3162757"/>
                </a:lnTo>
                <a:lnTo>
                  <a:pt x="1601876" y="3173996"/>
                </a:lnTo>
                <a:lnTo>
                  <a:pt x="1601635" y="3207359"/>
                </a:lnTo>
                <a:lnTo>
                  <a:pt x="1600669" y="3237471"/>
                </a:lnTo>
                <a:lnTo>
                  <a:pt x="1756676" y="3242246"/>
                </a:lnTo>
                <a:lnTo>
                  <a:pt x="1757756" y="3210026"/>
                </a:lnTo>
                <a:lnTo>
                  <a:pt x="1757832" y="3160801"/>
                </a:lnTo>
                <a:close/>
              </a:path>
              <a:path w="3185160" h="3243579">
                <a:moveTo>
                  <a:pt x="2233587" y="3185515"/>
                </a:moveTo>
                <a:lnTo>
                  <a:pt x="2233231" y="3138830"/>
                </a:lnTo>
                <a:lnTo>
                  <a:pt x="2231694" y="3088665"/>
                </a:lnTo>
                <a:lnTo>
                  <a:pt x="2229078" y="3038691"/>
                </a:lnTo>
                <a:lnTo>
                  <a:pt x="2225357" y="2988932"/>
                </a:lnTo>
                <a:lnTo>
                  <a:pt x="2220557" y="2939402"/>
                </a:lnTo>
                <a:lnTo>
                  <a:pt x="2214676" y="2890101"/>
                </a:lnTo>
                <a:lnTo>
                  <a:pt x="2207717" y="2841040"/>
                </a:lnTo>
                <a:lnTo>
                  <a:pt x="2199703" y="2792260"/>
                </a:lnTo>
                <a:lnTo>
                  <a:pt x="2190610" y="2743758"/>
                </a:lnTo>
                <a:lnTo>
                  <a:pt x="2180475" y="2695537"/>
                </a:lnTo>
                <a:lnTo>
                  <a:pt x="2169287" y="2647632"/>
                </a:lnTo>
                <a:lnTo>
                  <a:pt x="2157044" y="2600045"/>
                </a:lnTo>
                <a:lnTo>
                  <a:pt x="2143772" y="2552801"/>
                </a:lnTo>
                <a:lnTo>
                  <a:pt x="2129472" y="2505900"/>
                </a:lnTo>
                <a:lnTo>
                  <a:pt x="2114143" y="2459367"/>
                </a:lnTo>
                <a:lnTo>
                  <a:pt x="2097798" y="2413216"/>
                </a:lnTo>
                <a:lnTo>
                  <a:pt x="2080437" y="2367457"/>
                </a:lnTo>
                <a:lnTo>
                  <a:pt x="2062073" y="2322093"/>
                </a:lnTo>
                <a:lnTo>
                  <a:pt x="2042706" y="2277160"/>
                </a:lnTo>
                <a:lnTo>
                  <a:pt x="2022348" y="2232660"/>
                </a:lnTo>
                <a:lnTo>
                  <a:pt x="2000999" y="2188603"/>
                </a:lnTo>
                <a:lnTo>
                  <a:pt x="1978672" y="2145017"/>
                </a:lnTo>
                <a:lnTo>
                  <a:pt x="1955355" y="2101913"/>
                </a:lnTo>
                <a:lnTo>
                  <a:pt x="1931085" y="2059292"/>
                </a:lnTo>
                <a:lnTo>
                  <a:pt x="1905838" y="2017179"/>
                </a:lnTo>
                <a:lnTo>
                  <a:pt x="1879638" y="1975586"/>
                </a:lnTo>
                <a:lnTo>
                  <a:pt x="1852485" y="1934527"/>
                </a:lnTo>
                <a:lnTo>
                  <a:pt x="1824393" y="1894014"/>
                </a:lnTo>
                <a:lnTo>
                  <a:pt x="1795360" y="1854073"/>
                </a:lnTo>
                <a:lnTo>
                  <a:pt x="1765388" y="1814703"/>
                </a:lnTo>
                <a:lnTo>
                  <a:pt x="1734489" y="1775917"/>
                </a:lnTo>
                <a:lnTo>
                  <a:pt x="1702676" y="1737741"/>
                </a:lnTo>
                <a:lnTo>
                  <a:pt x="1669948" y="1700187"/>
                </a:lnTo>
                <a:lnTo>
                  <a:pt x="1636306" y="1663268"/>
                </a:lnTo>
                <a:lnTo>
                  <a:pt x="1601762" y="1626997"/>
                </a:lnTo>
                <a:lnTo>
                  <a:pt x="1566329" y="1591386"/>
                </a:lnTo>
                <a:lnTo>
                  <a:pt x="1530057" y="1556512"/>
                </a:lnTo>
                <a:lnTo>
                  <a:pt x="1493151" y="1522564"/>
                </a:lnTo>
                <a:lnTo>
                  <a:pt x="1455597" y="1489519"/>
                </a:lnTo>
                <a:lnTo>
                  <a:pt x="1417434" y="1457401"/>
                </a:lnTo>
                <a:lnTo>
                  <a:pt x="1378661" y="1426210"/>
                </a:lnTo>
                <a:lnTo>
                  <a:pt x="1339291" y="1395958"/>
                </a:lnTo>
                <a:lnTo>
                  <a:pt x="1299349" y="1366647"/>
                </a:lnTo>
                <a:lnTo>
                  <a:pt x="1258849" y="1338275"/>
                </a:lnTo>
                <a:lnTo>
                  <a:pt x="1217790" y="1310855"/>
                </a:lnTo>
                <a:lnTo>
                  <a:pt x="1176197" y="1284401"/>
                </a:lnTo>
                <a:lnTo>
                  <a:pt x="1134097" y="1258900"/>
                </a:lnTo>
                <a:lnTo>
                  <a:pt x="1091476" y="1234376"/>
                </a:lnTo>
                <a:lnTo>
                  <a:pt x="1048372" y="1210818"/>
                </a:lnTo>
                <a:lnTo>
                  <a:pt x="1004785" y="1188250"/>
                </a:lnTo>
                <a:lnTo>
                  <a:pt x="960729" y="1166672"/>
                </a:lnTo>
                <a:lnTo>
                  <a:pt x="916241" y="1146073"/>
                </a:lnTo>
                <a:lnTo>
                  <a:pt x="871308" y="1126490"/>
                </a:lnTo>
                <a:lnTo>
                  <a:pt x="825957" y="1107897"/>
                </a:lnTo>
                <a:lnTo>
                  <a:pt x="780186" y="1090320"/>
                </a:lnTo>
                <a:lnTo>
                  <a:pt x="734047" y="1073759"/>
                </a:lnTo>
                <a:lnTo>
                  <a:pt x="687514" y="1058227"/>
                </a:lnTo>
                <a:lnTo>
                  <a:pt x="640626" y="1043711"/>
                </a:lnTo>
                <a:lnTo>
                  <a:pt x="593382" y="1030236"/>
                </a:lnTo>
                <a:lnTo>
                  <a:pt x="545807" y="1017803"/>
                </a:lnTo>
                <a:lnTo>
                  <a:pt x="497916" y="1006411"/>
                </a:lnTo>
                <a:lnTo>
                  <a:pt x="449707" y="996073"/>
                </a:lnTo>
                <a:lnTo>
                  <a:pt x="401218" y="986790"/>
                </a:lnTo>
                <a:lnTo>
                  <a:pt x="352450" y="978573"/>
                </a:lnTo>
                <a:lnTo>
                  <a:pt x="303415" y="971423"/>
                </a:lnTo>
                <a:lnTo>
                  <a:pt x="254127" y="965352"/>
                </a:lnTo>
                <a:lnTo>
                  <a:pt x="204609" y="960348"/>
                </a:lnTo>
                <a:lnTo>
                  <a:pt x="154876" y="956449"/>
                </a:lnTo>
                <a:lnTo>
                  <a:pt x="104927" y="953630"/>
                </a:lnTo>
                <a:lnTo>
                  <a:pt x="54787" y="951915"/>
                </a:lnTo>
                <a:lnTo>
                  <a:pt x="927" y="951306"/>
                </a:lnTo>
                <a:lnTo>
                  <a:pt x="4394" y="1107427"/>
                </a:lnTo>
                <a:lnTo>
                  <a:pt x="55549" y="1108100"/>
                </a:lnTo>
                <a:lnTo>
                  <a:pt x="106514" y="1110005"/>
                </a:lnTo>
                <a:lnTo>
                  <a:pt x="157264" y="1113129"/>
                </a:lnTo>
                <a:lnTo>
                  <a:pt x="207784" y="1117473"/>
                </a:lnTo>
                <a:lnTo>
                  <a:pt x="258051" y="1123010"/>
                </a:lnTo>
                <a:lnTo>
                  <a:pt x="308038" y="1129753"/>
                </a:lnTo>
                <a:lnTo>
                  <a:pt x="357759" y="1137691"/>
                </a:lnTo>
                <a:lnTo>
                  <a:pt x="407162" y="1146810"/>
                </a:lnTo>
                <a:lnTo>
                  <a:pt x="456247" y="1157109"/>
                </a:lnTo>
                <a:lnTo>
                  <a:pt x="505002" y="1168590"/>
                </a:lnTo>
                <a:lnTo>
                  <a:pt x="553402" y="1181214"/>
                </a:lnTo>
                <a:lnTo>
                  <a:pt x="601421" y="1195006"/>
                </a:lnTo>
                <a:lnTo>
                  <a:pt x="649058" y="1209954"/>
                </a:lnTo>
                <a:lnTo>
                  <a:pt x="696277" y="1226032"/>
                </a:lnTo>
                <a:lnTo>
                  <a:pt x="743089" y="1243253"/>
                </a:lnTo>
                <a:lnTo>
                  <a:pt x="789444" y="1261592"/>
                </a:lnTo>
                <a:lnTo>
                  <a:pt x="835342" y="1281061"/>
                </a:lnTo>
                <a:lnTo>
                  <a:pt x="880770" y="1301648"/>
                </a:lnTo>
                <a:lnTo>
                  <a:pt x="925690" y="1323327"/>
                </a:lnTo>
                <a:lnTo>
                  <a:pt x="970114" y="1346123"/>
                </a:lnTo>
                <a:lnTo>
                  <a:pt x="1014006" y="1369999"/>
                </a:lnTo>
                <a:lnTo>
                  <a:pt x="1057338" y="1394968"/>
                </a:lnTo>
                <a:lnTo>
                  <a:pt x="1100124" y="1421003"/>
                </a:lnTo>
                <a:lnTo>
                  <a:pt x="1142314" y="1448117"/>
                </a:lnTo>
                <a:lnTo>
                  <a:pt x="1183919" y="1476298"/>
                </a:lnTo>
                <a:lnTo>
                  <a:pt x="1224902" y="1505534"/>
                </a:lnTo>
                <a:lnTo>
                  <a:pt x="1265250" y="1535823"/>
                </a:lnTo>
                <a:lnTo>
                  <a:pt x="1304937" y="1567141"/>
                </a:lnTo>
                <a:lnTo>
                  <a:pt x="1343977" y="1599514"/>
                </a:lnTo>
                <a:lnTo>
                  <a:pt x="1382318" y="1632902"/>
                </a:lnTo>
                <a:lnTo>
                  <a:pt x="1419948" y="1667306"/>
                </a:lnTo>
                <a:lnTo>
                  <a:pt x="1456880" y="1702739"/>
                </a:lnTo>
                <a:lnTo>
                  <a:pt x="1492885" y="1738998"/>
                </a:lnTo>
                <a:lnTo>
                  <a:pt x="1527898" y="1775980"/>
                </a:lnTo>
                <a:lnTo>
                  <a:pt x="1561896" y="1813699"/>
                </a:lnTo>
                <a:lnTo>
                  <a:pt x="1594891" y="1852104"/>
                </a:lnTo>
                <a:lnTo>
                  <a:pt x="1626870" y="1891195"/>
                </a:lnTo>
                <a:lnTo>
                  <a:pt x="1657807" y="1930958"/>
                </a:lnTo>
                <a:lnTo>
                  <a:pt x="1687715" y="1971357"/>
                </a:lnTo>
                <a:lnTo>
                  <a:pt x="1716582" y="2012391"/>
                </a:lnTo>
                <a:lnTo>
                  <a:pt x="1744395" y="2054047"/>
                </a:lnTo>
                <a:lnTo>
                  <a:pt x="1771154" y="2096300"/>
                </a:lnTo>
                <a:lnTo>
                  <a:pt x="1796846" y="2139124"/>
                </a:lnTo>
                <a:lnTo>
                  <a:pt x="1821472" y="2182520"/>
                </a:lnTo>
                <a:lnTo>
                  <a:pt x="1845005" y="2226449"/>
                </a:lnTo>
                <a:lnTo>
                  <a:pt x="1867458" y="2270912"/>
                </a:lnTo>
                <a:lnTo>
                  <a:pt x="1888820" y="2315883"/>
                </a:lnTo>
                <a:lnTo>
                  <a:pt x="1909076" y="2361349"/>
                </a:lnTo>
                <a:lnTo>
                  <a:pt x="1928215" y="2407285"/>
                </a:lnTo>
                <a:lnTo>
                  <a:pt x="1946249" y="2453690"/>
                </a:lnTo>
                <a:lnTo>
                  <a:pt x="1963153" y="2500528"/>
                </a:lnTo>
                <a:lnTo>
                  <a:pt x="1978914" y="2547797"/>
                </a:lnTo>
                <a:lnTo>
                  <a:pt x="1993544" y="2595473"/>
                </a:lnTo>
                <a:lnTo>
                  <a:pt x="2007031" y="2643530"/>
                </a:lnTo>
                <a:lnTo>
                  <a:pt x="2019363" y="2691955"/>
                </a:lnTo>
                <a:lnTo>
                  <a:pt x="2030526" y="2740749"/>
                </a:lnTo>
                <a:lnTo>
                  <a:pt x="2040521" y="2789872"/>
                </a:lnTo>
                <a:lnTo>
                  <a:pt x="2049348" y="2839313"/>
                </a:lnTo>
                <a:lnTo>
                  <a:pt x="2056980" y="2889072"/>
                </a:lnTo>
                <a:lnTo>
                  <a:pt x="2063432" y="2939097"/>
                </a:lnTo>
                <a:lnTo>
                  <a:pt x="2068677" y="2989402"/>
                </a:lnTo>
                <a:lnTo>
                  <a:pt x="2072716" y="3039961"/>
                </a:lnTo>
                <a:lnTo>
                  <a:pt x="2075535" y="3090748"/>
                </a:lnTo>
                <a:lnTo>
                  <a:pt x="2077148" y="3141751"/>
                </a:lnTo>
                <a:lnTo>
                  <a:pt x="2077427" y="3199625"/>
                </a:lnTo>
                <a:lnTo>
                  <a:pt x="2076297" y="3238017"/>
                </a:lnTo>
                <a:lnTo>
                  <a:pt x="2232380" y="3241687"/>
                </a:lnTo>
                <a:lnTo>
                  <a:pt x="2232850" y="3226816"/>
                </a:lnTo>
                <a:lnTo>
                  <a:pt x="2233587" y="3185515"/>
                </a:lnTo>
                <a:close/>
              </a:path>
              <a:path w="3185160" h="3243579">
                <a:moveTo>
                  <a:pt x="2709303" y="3173247"/>
                </a:moveTo>
                <a:lnTo>
                  <a:pt x="2708554" y="3117075"/>
                </a:lnTo>
                <a:lnTo>
                  <a:pt x="2706878" y="3066542"/>
                </a:lnTo>
                <a:lnTo>
                  <a:pt x="2704287" y="3016173"/>
                </a:lnTo>
                <a:lnTo>
                  <a:pt x="2700782" y="2965983"/>
                </a:lnTo>
                <a:lnTo>
                  <a:pt x="2696362" y="2915958"/>
                </a:lnTo>
                <a:lnTo>
                  <a:pt x="2691041" y="2866136"/>
                </a:lnTo>
                <a:lnTo>
                  <a:pt x="2684818" y="2816517"/>
                </a:lnTo>
                <a:lnTo>
                  <a:pt x="2677693" y="2767101"/>
                </a:lnTo>
                <a:lnTo>
                  <a:pt x="2669667" y="2717914"/>
                </a:lnTo>
                <a:lnTo>
                  <a:pt x="2660764" y="2668955"/>
                </a:lnTo>
                <a:lnTo>
                  <a:pt x="2650972" y="2620251"/>
                </a:lnTo>
                <a:lnTo>
                  <a:pt x="2640292" y="2571788"/>
                </a:lnTo>
                <a:lnTo>
                  <a:pt x="2628735" y="2523579"/>
                </a:lnTo>
                <a:lnTo>
                  <a:pt x="2616314" y="2475649"/>
                </a:lnTo>
                <a:lnTo>
                  <a:pt x="2603017" y="2427998"/>
                </a:lnTo>
                <a:lnTo>
                  <a:pt x="2588869" y="2380640"/>
                </a:lnTo>
                <a:lnTo>
                  <a:pt x="2573845" y="2333587"/>
                </a:lnTo>
                <a:lnTo>
                  <a:pt x="2557983" y="2286851"/>
                </a:lnTo>
                <a:lnTo>
                  <a:pt x="2541257" y="2240419"/>
                </a:lnTo>
                <a:lnTo>
                  <a:pt x="2523680" y="2194331"/>
                </a:lnTo>
                <a:lnTo>
                  <a:pt x="2505278" y="2148573"/>
                </a:lnTo>
                <a:lnTo>
                  <a:pt x="2486025" y="2103183"/>
                </a:lnTo>
                <a:lnTo>
                  <a:pt x="2465946" y="2058136"/>
                </a:lnTo>
                <a:lnTo>
                  <a:pt x="2445029" y="2013470"/>
                </a:lnTo>
                <a:lnTo>
                  <a:pt x="2423287" y="1969173"/>
                </a:lnTo>
                <a:lnTo>
                  <a:pt x="2400731" y="1925281"/>
                </a:lnTo>
                <a:lnTo>
                  <a:pt x="2377363" y="1881784"/>
                </a:lnTo>
                <a:lnTo>
                  <a:pt x="2353170" y="1838693"/>
                </a:lnTo>
                <a:lnTo>
                  <a:pt x="2328176" y="1796021"/>
                </a:lnTo>
                <a:lnTo>
                  <a:pt x="2302383" y="1753793"/>
                </a:lnTo>
                <a:lnTo>
                  <a:pt x="2275789" y="1711985"/>
                </a:lnTo>
                <a:lnTo>
                  <a:pt x="2248395" y="1670646"/>
                </a:lnTo>
                <a:lnTo>
                  <a:pt x="2220214" y="1629752"/>
                </a:lnTo>
                <a:lnTo>
                  <a:pt x="2191245" y="1589341"/>
                </a:lnTo>
                <a:lnTo>
                  <a:pt x="2161489" y="1549400"/>
                </a:lnTo>
                <a:lnTo>
                  <a:pt x="2130958" y="1509953"/>
                </a:lnTo>
                <a:lnTo>
                  <a:pt x="2099665" y="1471002"/>
                </a:lnTo>
                <a:lnTo>
                  <a:pt x="2067585" y="1432560"/>
                </a:lnTo>
                <a:lnTo>
                  <a:pt x="2034755" y="1394637"/>
                </a:lnTo>
                <a:lnTo>
                  <a:pt x="2001164" y="1357249"/>
                </a:lnTo>
                <a:lnTo>
                  <a:pt x="1966810" y="1320393"/>
                </a:lnTo>
                <a:lnTo>
                  <a:pt x="1931708" y="1284097"/>
                </a:lnTo>
                <a:lnTo>
                  <a:pt x="1895856" y="1248346"/>
                </a:lnTo>
                <a:lnTo>
                  <a:pt x="1859292" y="1213205"/>
                </a:lnTo>
                <a:lnTo>
                  <a:pt x="1822196" y="1178839"/>
                </a:lnTo>
                <a:lnTo>
                  <a:pt x="1784565" y="1145222"/>
                </a:lnTo>
                <a:lnTo>
                  <a:pt x="1746402" y="1112380"/>
                </a:lnTo>
                <a:lnTo>
                  <a:pt x="1707730" y="1080312"/>
                </a:lnTo>
                <a:lnTo>
                  <a:pt x="1668551" y="1049020"/>
                </a:lnTo>
                <a:lnTo>
                  <a:pt x="1628863" y="1018527"/>
                </a:lnTo>
                <a:lnTo>
                  <a:pt x="1588706" y="988796"/>
                </a:lnTo>
                <a:lnTo>
                  <a:pt x="1548066" y="959878"/>
                </a:lnTo>
                <a:lnTo>
                  <a:pt x="1506969" y="931748"/>
                </a:lnTo>
                <a:lnTo>
                  <a:pt x="1465402" y="904405"/>
                </a:lnTo>
                <a:lnTo>
                  <a:pt x="1423403" y="877874"/>
                </a:lnTo>
                <a:lnTo>
                  <a:pt x="1380959" y="852157"/>
                </a:lnTo>
                <a:lnTo>
                  <a:pt x="1338097" y="827239"/>
                </a:lnTo>
                <a:lnTo>
                  <a:pt x="1294815" y="803148"/>
                </a:lnTo>
                <a:lnTo>
                  <a:pt x="1251127" y="779868"/>
                </a:lnTo>
                <a:lnTo>
                  <a:pt x="1207058" y="757415"/>
                </a:lnTo>
                <a:lnTo>
                  <a:pt x="1162583" y="735787"/>
                </a:lnTo>
                <a:lnTo>
                  <a:pt x="1117739" y="714997"/>
                </a:lnTo>
                <a:lnTo>
                  <a:pt x="1072540" y="695032"/>
                </a:lnTo>
                <a:lnTo>
                  <a:pt x="1026972" y="675919"/>
                </a:lnTo>
                <a:lnTo>
                  <a:pt x="981062" y="657644"/>
                </a:lnTo>
                <a:lnTo>
                  <a:pt x="934821" y="640219"/>
                </a:lnTo>
                <a:lnTo>
                  <a:pt x="888250" y="623646"/>
                </a:lnTo>
                <a:lnTo>
                  <a:pt x="841375" y="607923"/>
                </a:lnTo>
                <a:lnTo>
                  <a:pt x="794181" y="593064"/>
                </a:lnTo>
                <a:lnTo>
                  <a:pt x="746696" y="579069"/>
                </a:lnTo>
                <a:lnTo>
                  <a:pt x="698919" y="565950"/>
                </a:lnTo>
                <a:lnTo>
                  <a:pt x="650875" y="553694"/>
                </a:lnTo>
                <a:lnTo>
                  <a:pt x="602564" y="542315"/>
                </a:lnTo>
                <a:lnTo>
                  <a:pt x="553999" y="531825"/>
                </a:lnTo>
                <a:lnTo>
                  <a:pt x="505193" y="522211"/>
                </a:lnTo>
                <a:lnTo>
                  <a:pt x="456145" y="513486"/>
                </a:lnTo>
                <a:lnTo>
                  <a:pt x="406869" y="505663"/>
                </a:lnTo>
                <a:lnTo>
                  <a:pt x="357378" y="498729"/>
                </a:lnTo>
                <a:lnTo>
                  <a:pt x="307682" y="492696"/>
                </a:lnTo>
                <a:lnTo>
                  <a:pt x="257797" y="487565"/>
                </a:lnTo>
                <a:lnTo>
                  <a:pt x="207721" y="483349"/>
                </a:lnTo>
                <a:lnTo>
                  <a:pt x="157467" y="480047"/>
                </a:lnTo>
                <a:lnTo>
                  <a:pt x="107048" y="477659"/>
                </a:lnTo>
                <a:lnTo>
                  <a:pt x="56476" y="476199"/>
                </a:lnTo>
                <a:lnTo>
                  <a:pt x="1435" y="475653"/>
                </a:lnTo>
                <a:lnTo>
                  <a:pt x="1435" y="631774"/>
                </a:lnTo>
                <a:lnTo>
                  <a:pt x="55816" y="632333"/>
                </a:lnTo>
                <a:lnTo>
                  <a:pt x="105841" y="633844"/>
                </a:lnTo>
                <a:lnTo>
                  <a:pt x="155689" y="636320"/>
                </a:lnTo>
                <a:lnTo>
                  <a:pt x="205371" y="639749"/>
                </a:lnTo>
                <a:lnTo>
                  <a:pt x="254876" y="644118"/>
                </a:lnTo>
                <a:lnTo>
                  <a:pt x="304177" y="649439"/>
                </a:lnTo>
                <a:lnTo>
                  <a:pt x="353275" y="655701"/>
                </a:lnTo>
                <a:lnTo>
                  <a:pt x="402158" y="662889"/>
                </a:lnTo>
                <a:lnTo>
                  <a:pt x="450824" y="671017"/>
                </a:lnTo>
                <a:lnTo>
                  <a:pt x="499237" y="680059"/>
                </a:lnTo>
                <a:lnTo>
                  <a:pt x="547408" y="690029"/>
                </a:lnTo>
                <a:lnTo>
                  <a:pt x="595312" y="700925"/>
                </a:lnTo>
                <a:lnTo>
                  <a:pt x="642950" y="712724"/>
                </a:lnTo>
                <a:lnTo>
                  <a:pt x="690295" y="725424"/>
                </a:lnTo>
                <a:lnTo>
                  <a:pt x="737362" y="739038"/>
                </a:lnTo>
                <a:lnTo>
                  <a:pt x="784110" y="753541"/>
                </a:lnTo>
                <a:lnTo>
                  <a:pt x="830554" y="768946"/>
                </a:lnTo>
                <a:lnTo>
                  <a:pt x="876668" y="785253"/>
                </a:lnTo>
                <a:lnTo>
                  <a:pt x="922451" y="802424"/>
                </a:lnTo>
                <a:lnTo>
                  <a:pt x="967879" y="820496"/>
                </a:lnTo>
                <a:lnTo>
                  <a:pt x="1012952" y="839431"/>
                </a:lnTo>
                <a:lnTo>
                  <a:pt x="1057656" y="859243"/>
                </a:lnTo>
                <a:lnTo>
                  <a:pt x="1101979" y="879919"/>
                </a:lnTo>
                <a:lnTo>
                  <a:pt x="1145908" y="901458"/>
                </a:lnTo>
                <a:lnTo>
                  <a:pt x="1189443" y="923861"/>
                </a:lnTo>
                <a:lnTo>
                  <a:pt x="1232560" y="947115"/>
                </a:lnTo>
                <a:lnTo>
                  <a:pt x="1275245" y="971219"/>
                </a:lnTo>
                <a:lnTo>
                  <a:pt x="1317498" y="996175"/>
                </a:lnTo>
                <a:lnTo>
                  <a:pt x="1359306" y="1021969"/>
                </a:lnTo>
                <a:lnTo>
                  <a:pt x="1400670" y="1048600"/>
                </a:lnTo>
                <a:lnTo>
                  <a:pt x="1441551" y="1076058"/>
                </a:lnTo>
                <a:lnTo>
                  <a:pt x="1481950" y="1104353"/>
                </a:lnTo>
                <a:lnTo>
                  <a:pt x="1521866" y="1133462"/>
                </a:lnTo>
                <a:lnTo>
                  <a:pt x="1561287" y="1163396"/>
                </a:lnTo>
                <a:lnTo>
                  <a:pt x="1600187" y="1194130"/>
                </a:lnTo>
                <a:lnTo>
                  <a:pt x="1638579" y="1225689"/>
                </a:lnTo>
                <a:lnTo>
                  <a:pt x="1676425" y="1258049"/>
                </a:lnTo>
                <a:lnTo>
                  <a:pt x="1713725" y="1291209"/>
                </a:lnTo>
                <a:lnTo>
                  <a:pt x="1750479" y="1325168"/>
                </a:lnTo>
                <a:lnTo>
                  <a:pt x="1786661" y="1359916"/>
                </a:lnTo>
                <a:lnTo>
                  <a:pt x="1822107" y="1395310"/>
                </a:lnTo>
                <a:lnTo>
                  <a:pt x="1856790" y="1431264"/>
                </a:lnTo>
                <a:lnTo>
                  <a:pt x="1890674" y="1467802"/>
                </a:lnTo>
                <a:lnTo>
                  <a:pt x="1923783" y="1504899"/>
                </a:lnTo>
                <a:lnTo>
                  <a:pt x="1956104" y="1542529"/>
                </a:lnTo>
                <a:lnTo>
                  <a:pt x="1987626" y="1580705"/>
                </a:lnTo>
                <a:lnTo>
                  <a:pt x="2018347" y="1619402"/>
                </a:lnTo>
                <a:lnTo>
                  <a:pt x="2048268" y="1658620"/>
                </a:lnTo>
                <a:lnTo>
                  <a:pt x="2077377" y="1698345"/>
                </a:lnTo>
                <a:lnTo>
                  <a:pt x="2105660" y="1738553"/>
                </a:lnTo>
                <a:lnTo>
                  <a:pt x="2133142" y="1779244"/>
                </a:lnTo>
                <a:lnTo>
                  <a:pt x="2159787" y="1820418"/>
                </a:lnTo>
                <a:lnTo>
                  <a:pt x="2185606" y="1862035"/>
                </a:lnTo>
                <a:lnTo>
                  <a:pt x="2210600" y="1904123"/>
                </a:lnTo>
                <a:lnTo>
                  <a:pt x="2234755" y="1946630"/>
                </a:lnTo>
                <a:lnTo>
                  <a:pt x="2258060" y="1989582"/>
                </a:lnTo>
                <a:lnTo>
                  <a:pt x="2280513" y="2032939"/>
                </a:lnTo>
                <a:lnTo>
                  <a:pt x="2302129" y="2076716"/>
                </a:lnTo>
                <a:lnTo>
                  <a:pt x="2322880" y="2120887"/>
                </a:lnTo>
                <a:lnTo>
                  <a:pt x="2342769" y="2165439"/>
                </a:lnTo>
                <a:lnTo>
                  <a:pt x="2361793" y="2210358"/>
                </a:lnTo>
                <a:lnTo>
                  <a:pt x="2379954" y="2255659"/>
                </a:lnTo>
                <a:lnTo>
                  <a:pt x="2397226" y="2301303"/>
                </a:lnTo>
                <a:lnTo>
                  <a:pt x="2413622" y="2347290"/>
                </a:lnTo>
                <a:lnTo>
                  <a:pt x="2429141" y="2393607"/>
                </a:lnTo>
                <a:lnTo>
                  <a:pt x="2443772" y="2440241"/>
                </a:lnTo>
                <a:lnTo>
                  <a:pt x="2457500" y="2487193"/>
                </a:lnTo>
                <a:lnTo>
                  <a:pt x="2470327" y="2534437"/>
                </a:lnTo>
                <a:lnTo>
                  <a:pt x="2482253" y="2581973"/>
                </a:lnTo>
                <a:lnTo>
                  <a:pt x="2493276" y="2629789"/>
                </a:lnTo>
                <a:lnTo>
                  <a:pt x="2503386" y="2677871"/>
                </a:lnTo>
                <a:lnTo>
                  <a:pt x="2512568" y="2726207"/>
                </a:lnTo>
                <a:lnTo>
                  <a:pt x="2520835" y="2774785"/>
                </a:lnTo>
                <a:lnTo>
                  <a:pt x="2528176" y="2823603"/>
                </a:lnTo>
                <a:lnTo>
                  <a:pt x="2534577" y="2872651"/>
                </a:lnTo>
                <a:lnTo>
                  <a:pt x="2540050" y="2921901"/>
                </a:lnTo>
                <a:lnTo>
                  <a:pt x="2544572" y="2971355"/>
                </a:lnTo>
                <a:lnTo>
                  <a:pt x="2548166" y="3020999"/>
                </a:lnTo>
                <a:lnTo>
                  <a:pt x="2550795" y="3070834"/>
                </a:lnTo>
                <a:lnTo>
                  <a:pt x="2552471" y="3120821"/>
                </a:lnTo>
                <a:lnTo>
                  <a:pt x="2553220" y="3191383"/>
                </a:lnTo>
                <a:lnTo>
                  <a:pt x="2551925" y="3238347"/>
                </a:lnTo>
                <a:lnTo>
                  <a:pt x="2708008" y="3241357"/>
                </a:lnTo>
                <a:lnTo>
                  <a:pt x="2709037" y="3207372"/>
                </a:lnTo>
                <a:lnTo>
                  <a:pt x="2709303" y="3173247"/>
                </a:lnTo>
                <a:close/>
              </a:path>
              <a:path w="3185160" h="3243579">
                <a:moveTo>
                  <a:pt x="3185007" y="3192170"/>
                </a:moveTo>
                <a:lnTo>
                  <a:pt x="3184715" y="3134969"/>
                </a:lnTo>
                <a:lnTo>
                  <a:pt x="3183648" y="3086912"/>
                </a:lnTo>
                <a:lnTo>
                  <a:pt x="3181858" y="3039033"/>
                </a:lnTo>
                <a:lnTo>
                  <a:pt x="3179368" y="2991332"/>
                </a:lnTo>
                <a:lnTo>
                  <a:pt x="3176168" y="2943822"/>
                </a:lnTo>
                <a:lnTo>
                  <a:pt x="3172282" y="2896501"/>
                </a:lnTo>
                <a:lnTo>
                  <a:pt x="3167710" y="2849372"/>
                </a:lnTo>
                <a:lnTo>
                  <a:pt x="3162439" y="2802445"/>
                </a:lnTo>
                <a:lnTo>
                  <a:pt x="3156496" y="2755735"/>
                </a:lnTo>
                <a:lnTo>
                  <a:pt x="3149879" y="2709227"/>
                </a:lnTo>
                <a:lnTo>
                  <a:pt x="3142589" y="2662936"/>
                </a:lnTo>
                <a:lnTo>
                  <a:pt x="3134626" y="2616860"/>
                </a:lnTo>
                <a:lnTo>
                  <a:pt x="3126016" y="2571013"/>
                </a:lnTo>
                <a:lnTo>
                  <a:pt x="3116745" y="2525407"/>
                </a:lnTo>
                <a:lnTo>
                  <a:pt x="3106826" y="2480030"/>
                </a:lnTo>
                <a:lnTo>
                  <a:pt x="3096260" y="2434894"/>
                </a:lnTo>
                <a:lnTo>
                  <a:pt x="3085058" y="2390013"/>
                </a:lnTo>
                <a:lnTo>
                  <a:pt x="3073209" y="2345372"/>
                </a:lnTo>
                <a:lnTo>
                  <a:pt x="3060750" y="2300998"/>
                </a:lnTo>
                <a:lnTo>
                  <a:pt x="3047657" y="2256879"/>
                </a:lnTo>
                <a:lnTo>
                  <a:pt x="3033941" y="2213025"/>
                </a:lnTo>
                <a:lnTo>
                  <a:pt x="3019615" y="2169452"/>
                </a:lnTo>
                <a:lnTo>
                  <a:pt x="3004680" y="2126157"/>
                </a:lnTo>
                <a:lnTo>
                  <a:pt x="2989148" y="2083142"/>
                </a:lnTo>
                <a:lnTo>
                  <a:pt x="2973006" y="2040407"/>
                </a:lnTo>
                <a:lnTo>
                  <a:pt x="2956280" y="1997976"/>
                </a:lnTo>
                <a:lnTo>
                  <a:pt x="2938957" y="1955838"/>
                </a:lnTo>
                <a:lnTo>
                  <a:pt x="2921050" y="1914004"/>
                </a:lnTo>
                <a:lnTo>
                  <a:pt x="2902572" y="1872475"/>
                </a:lnTo>
                <a:lnTo>
                  <a:pt x="2883522" y="1831263"/>
                </a:lnTo>
                <a:lnTo>
                  <a:pt x="2863900" y="1790357"/>
                </a:lnTo>
                <a:lnTo>
                  <a:pt x="2843707" y="1749793"/>
                </a:lnTo>
                <a:lnTo>
                  <a:pt x="2822968" y="1709547"/>
                </a:lnTo>
                <a:lnTo>
                  <a:pt x="2801670" y="1669630"/>
                </a:lnTo>
                <a:lnTo>
                  <a:pt x="2779826" y="1630057"/>
                </a:lnTo>
                <a:lnTo>
                  <a:pt x="2757436" y="1590840"/>
                </a:lnTo>
                <a:lnTo>
                  <a:pt x="2734513" y="1551952"/>
                </a:lnTo>
                <a:lnTo>
                  <a:pt x="2711056" y="1513433"/>
                </a:lnTo>
                <a:lnTo>
                  <a:pt x="2687078" y="1475257"/>
                </a:lnTo>
                <a:lnTo>
                  <a:pt x="2662567" y="1437462"/>
                </a:lnTo>
                <a:lnTo>
                  <a:pt x="2637548" y="1400022"/>
                </a:lnTo>
                <a:lnTo>
                  <a:pt x="2612009" y="1362964"/>
                </a:lnTo>
                <a:lnTo>
                  <a:pt x="2585974" y="1326286"/>
                </a:lnTo>
                <a:lnTo>
                  <a:pt x="2559431" y="1289989"/>
                </a:lnTo>
                <a:lnTo>
                  <a:pt x="2532380" y="1254086"/>
                </a:lnTo>
                <a:lnTo>
                  <a:pt x="2504859" y="1218577"/>
                </a:lnTo>
                <a:lnTo>
                  <a:pt x="2476830" y="1183474"/>
                </a:lnTo>
                <a:lnTo>
                  <a:pt x="2448331" y="1148765"/>
                </a:lnTo>
                <a:lnTo>
                  <a:pt x="2419350" y="1114463"/>
                </a:lnTo>
                <a:lnTo>
                  <a:pt x="2389911" y="1080592"/>
                </a:lnTo>
                <a:lnTo>
                  <a:pt x="2359990" y="1047127"/>
                </a:lnTo>
                <a:lnTo>
                  <a:pt x="2329624" y="1014095"/>
                </a:lnTo>
                <a:lnTo>
                  <a:pt x="2298789" y="981494"/>
                </a:lnTo>
                <a:lnTo>
                  <a:pt x="2267508" y="949325"/>
                </a:lnTo>
                <a:lnTo>
                  <a:pt x="2235771" y="917587"/>
                </a:lnTo>
                <a:lnTo>
                  <a:pt x="2203602" y="886307"/>
                </a:lnTo>
                <a:lnTo>
                  <a:pt x="2171001" y="855472"/>
                </a:lnTo>
                <a:lnTo>
                  <a:pt x="2137968" y="825106"/>
                </a:lnTo>
                <a:lnTo>
                  <a:pt x="2104504" y="795185"/>
                </a:lnTo>
                <a:lnTo>
                  <a:pt x="2070633" y="765733"/>
                </a:lnTo>
                <a:lnTo>
                  <a:pt x="2036330" y="736765"/>
                </a:lnTo>
                <a:lnTo>
                  <a:pt x="2001634" y="708266"/>
                </a:lnTo>
                <a:lnTo>
                  <a:pt x="1966518" y="680237"/>
                </a:lnTo>
                <a:lnTo>
                  <a:pt x="1931009" y="652703"/>
                </a:lnTo>
                <a:lnTo>
                  <a:pt x="1895106" y="625665"/>
                </a:lnTo>
                <a:lnTo>
                  <a:pt x="1858810" y="599122"/>
                </a:lnTo>
                <a:lnTo>
                  <a:pt x="1822132" y="573074"/>
                </a:lnTo>
                <a:lnTo>
                  <a:pt x="1785073" y="547547"/>
                </a:lnTo>
                <a:lnTo>
                  <a:pt x="1747634" y="522516"/>
                </a:lnTo>
                <a:lnTo>
                  <a:pt x="1709839" y="498017"/>
                </a:lnTo>
                <a:lnTo>
                  <a:pt x="1671675" y="474027"/>
                </a:lnTo>
                <a:lnTo>
                  <a:pt x="1633143" y="450570"/>
                </a:lnTo>
                <a:lnTo>
                  <a:pt x="1594269" y="427647"/>
                </a:lnTo>
                <a:lnTo>
                  <a:pt x="1555038" y="405257"/>
                </a:lnTo>
                <a:lnTo>
                  <a:pt x="1515465" y="383413"/>
                </a:lnTo>
                <a:lnTo>
                  <a:pt x="1475549" y="362115"/>
                </a:lnTo>
                <a:lnTo>
                  <a:pt x="1435303" y="341376"/>
                </a:lnTo>
                <a:lnTo>
                  <a:pt x="1394739" y="321195"/>
                </a:lnTo>
                <a:lnTo>
                  <a:pt x="1353845" y="301574"/>
                </a:lnTo>
                <a:lnTo>
                  <a:pt x="1312621" y="282511"/>
                </a:lnTo>
                <a:lnTo>
                  <a:pt x="1271104" y="264033"/>
                </a:lnTo>
                <a:lnTo>
                  <a:pt x="1229258" y="246126"/>
                </a:lnTo>
                <a:lnTo>
                  <a:pt x="1187119" y="228815"/>
                </a:lnTo>
                <a:lnTo>
                  <a:pt x="1144689" y="212077"/>
                </a:lnTo>
                <a:lnTo>
                  <a:pt x="1101953" y="195948"/>
                </a:lnTo>
                <a:lnTo>
                  <a:pt x="1058938" y="180403"/>
                </a:lnTo>
                <a:lnTo>
                  <a:pt x="1015644" y="165468"/>
                </a:lnTo>
                <a:lnTo>
                  <a:pt x="972070" y="151142"/>
                </a:lnTo>
                <a:lnTo>
                  <a:pt x="928217" y="137426"/>
                </a:lnTo>
                <a:lnTo>
                  <a:pt x="884097" y="124333"/>
                </a:lnTo>
                <a:lnTo>
                  <a:pt x="839724" y="111874"/>
                </a:lnTo>
                <a:lnTo>
                  <a:pt x="795083" y="100025"/>
                </a:lnTo>
                <a:lnTo>
                  <a:pt x="750201" y="88823"/>
                </a:lnTo>
                <a:lnTo>
                  <a:pt x="705065" y="78257"/>
                </a:lnTo>
                <a:lnTo>
                  <a:pt x="659688" y="68338"/>
                </a:lnTo>
                <a:lnTo>
                  <a:pt x="614070" y="59067"/>
                </a:lnTo>
                <a:lnTo>
                  <a:pt x="568236" y="50457"/>
                </a:lnTo>
                <a:lnTo>
                  <a:pt x="522160" y="42494"/>
                </a:lnTo>
                <a:lnTo>
                  <a:pt x="475869" y="35204"/>
                </a:lnTo>
                <a:lnTo>
                  <a:pt x="429361" y="28587"/>
                </a:lnTo>
                <a:lnTo>
                  <a:pt x="382638" y="22644"/>
                </a:lnTo>
                <a:lnTo>
                  <a:pt x="335711" y="17373"/>
                </a:lnTo>
                <a:lnTo>
                  <a:pt x="288582" y="12801"/>
                </a:lnTo>
                <a:lnTo>
                  <a:pt x="241261" y="8915"/>
                </a:lnTo>
                <a:lnTo>
                  <a:pt x="193751" y="5715"/>
                </a:lnTo>
                <a:lnTo>
                  <a:pt x="146050" y="3225"/>
                </a:lnTo>
                <a:lnTo>
                  <a:pt x="98171" y="1435"/>
                </a:lnTo>
                <a:lnTo>
                  <a:pt x="50114" y="355"/>
                </a:lnTo>
                <a:lnTo>
                  <a:pt x="1892" y="0"/>
                </a:lnTo>
                <a:lnTo>
                  <a:pt x="1892" y="156121"/>
                </a:lnTo>
                <a:lnTo>
                  <a:pt x="49949" y="156502"/>
                </a:lnTo>
                <a:lnTo>
                  <a:pt x="97828" y="157619"/>
                </a:lnTo>
                <a:lnTo>
                  <a:pt x="145529" y="159486"/>
                </a:lnTo>
                <a:lnTo>
                  <a:pt x="193040" y="162090"/>
                </a:lnTo>
                <a:lnTo>
                  <a:pt x="240360" y="165417"/>
                </a:lnTo>
                <a:lnTo>
                  <a:pt x="287477" y="169481"/>
                </a:lnTo>
                <a:lnTo>
                  <a:pt x="334378" y="174256"/>
                </a:lnTo>
                <a:lnTo>
                  <a:pt x="381076" y="179755"/>
                </a:lnTo>
                <a:lnTo>
                  <a:pt x="427558" y="185953"/>
                </a:lnTo>
                <a:lnTo>
                  <a:pt x="473811" y="192862"/>
                </a:lnTo>
                <a:lnTo>
                  <a:pt x="519836" y="200456"/>
                </a:lnTo>
                <a:lnTo>
                  <a:pt x="565632" y="208749"/>
                </a:lnTo>
                <a:lnTo>
                  <a:pt x="611187" y="217728"/>
                </a:lnTo>
                <a:lnTo>
                  <a:pt x="656501" y="227393"/>
                </a:lnTo>
                <a:lnTo>
                  <a:pt x="701560" y="237731"/>
                </a:lnTo>
                <a:lnTo>
                  <a:pt x="746353" y="248729"/>
                </a:lnTo>
                <a:lnTo>
                  <a:pt x="790892" y="260400"/>
                </a:lnTo>
                <a:lnTo>
                  <a:pt x="835164" y="272732"/>
                </a:lnTo>
                <a:lnTo>
                  <a:pt x="879170" y="285711"/>
                </a:lnTo>
                <a:lnTo>
                  <a:pt x="922883" y="299339"/>
                </a:lnTo>
                <a:lnTo>
                  <a:pt x="966330" y="313613"/>
                </a:lnTo>
                <a:lnTo>
                  <a:pt x="1009472" y="328510"/>
                </a:lnTo>
                <a:lnTo>
                  <a:pt x="1052322" y="344043"/>
                </a:lnTo>
                <a:lnTo>
                  <a:pt x="1094867" y="360210"/>
                </a:lnTo>
                <a:lnTo>
                  <a:pt x="1137119" y="376986"/>
                </a:lnTo>
                <a:lnTo>
                  <a:pt x="1179042" y="394385"/>
                </a:lnTo>
                <a:lnTo>
                  <a:pt x="1220660" y="412381"/>
                </a:lnTo>
                <a:lnTo>
                  <a:pt x="1261948" y="430987"/>
                </a:lnTo>
                <a:lnTo>
                  <a:pt x="1302905" y="450189"/>
                </a:lnTo>
                <a:lnTo>
                  <a:pt x="1343533" y="469988"/>
                </a:lnTo>
                <a:lnTo>
                  <a:pt x="1383817" y="490359"/>
                </a:lnTo>
                <a:lnTo>
                  <a:pt x="1423758" y="511314"/>
                </a:lnTo>
                <a:lnTo>
                  <a:pt x="1463344" y="532853"/>
                </a:lnTo>
                <a:lnTo>
                  <a:pt x="1502587" y="554951"/>
                </a:lnTo>
                <a:lnTo>
                  <a:pt x="1541449" y="577621"/>
                </a:lnTo>
                <a:lnTo>
                  <a:pt x="1579956" y="600849"/>
                </a:lnTo>
                <a:lnTo>
                  <a:pt x="1618081" y="624624"/>
                </a:lnTo>
                <a:lnTo>
                  <a:pt x="1655826" y="648944"/>
                </a:lnTo>
                <a:lnTo>
                  <a:pt x="1693189" y="673811"/>
                </a:lnTo>
                <a:lnTo>
                  <a:pt x="1730171" y="699211"/>
                </a:lnTo>
                <a:lnTo>
                  <a:pt x="1766747" y="725131"/>
                </a:lnTo>
                <a:lnTo>
                  <a:pt x="1802917" y="751586"/>
                </a:lnTo>
                <a:lnTo>
                  <a:pt x="1838693" y="778560"/>
                </a:lnTo>
                <a:lnTo>
                  <a:pt x="1874050" y="806043"/>
                </a:lnTo>
                <a:lnTo>
                  <a:pt x="1908987" y="834047"/>
                </a:lnTo>
                <a:lnTo>
                  <a:pt x="1943493" y="862533"/>
                </a:lnTo>
                <a:lnTo>
                  <a:pt x="1977580" y="891527"/>
                </a:lnTo>
                <a:lnTo>
                  <a:pt x="2011235" y="921016"/>
                </a:lnTo>
                <a:lnTo>
                  <a:pt x="2044446" y="950976"/>
                </a:lnTo>
                <a:lnTo>
                  <a:pt x="2077199" y="981430"/>
                </a:lnTo>
                <a:lnTo>
                  <a:pt x="2109520" y="1012355"/>
                </a:lnTo>
                <a:lnTo>
                  <a:pt x="2141372" y="1043736"/>
                </a:lnTo>
                <a:lnTo>
                  <a:pt x="2172754" y="1075588"/>
                </a:lnTo>
                <a:lnTo>
                  <a:pt x="2203678" y="1107909"/>
                </a:lnTo>
                <a:lnTo>
                  <a:pt x="2234133" y="1140663"/>
                </a:lnTo>
                <a:lnTo>
                  <a:pt x="2264092" y="1173873"/>
                </a:lnTo>
                <a:lnTo>
                  <a:pt x="2293582" y="1207528"/>
                </a:lnTo>
                <a:lnTo>
                  <a:pt x="2322576" y="1241615"/>
                </a:lnTo>
                <a:lnTo>
                  <a:pt x="2351062" y="1276121"/>
                </a:lnTo>
                <a:lnTo>
                  <a:pt x="2379065" y="1311059"/>
                </a:lnTo>
                <a:lnTo>
                  <a:pt x="2406548" y="1346415"/>
                </a:lnTo>
                <a:lnTo>
                  <a:pt x="2433523" y="1382191"/>
                </a:lnTo>
                <a:lnTo>
                  <a:pt x="2459977" y="1418361"/>
                </a:lnTo>
                <a:lnTo>
                  <a:pt x="2485898" y="1454937"/>
                </a:lnTo>
                <a:lnTo>
                  <a:pt x="2511298" y="1491907"/>
                </a:lnTo>
                <a:lnTo>
                  <a:pt x="2536164" y="1529270"/>
                </a:lnTo>
                <a:lnTo>
                  <a:pt x="2560485" y="1567027"/>
                </a:lnTo>
                <a:lnTo>
                  <a:pt x="2584259" y="1605153"/>
                </a:lnTo>
                <a:lnTo>
                  <a:pt x="2607487" y="1643659"/>
                </a:lnTo>
                <a:lnTo>
                  <a:pt x="2630157" y="1682521"/>
                </a:lnTo>
                <a:lnTo>
                  <a:pt x="2652255" y="1721751"/>
                </a:lnTo>
                <a:lnTo>
                  <a:pt x="2673794" y="1761337"/>
                </a:lnTo>
                <a:lnTo>
                  <a:pt x="2694749" y="1801279"/>
                </a:lnTo>
                <a:lnTo>
                  <a:pt x="2715120" y="1841563"/>
                </a:lnTo>
                <a:lnTo>
                  <a:pt x="2734919" y="1882190"/>
                </a:lnTo>
                <a:lnTo>
                  <a:pt x="2754122" y="1923161"/>
                </a:lnTo>
                <a:lnTo>
                  <a:pt x="2772727" y="1964448"/>
                </a:lnTo>
                <a:lnTo>
                  <a:pt x="2790723" y="2006053"/>
                </a:lnTo>
                <a:lnTo>
                  <a:pt x="2808122" y="2047989"/>
                </a:lnTo>
                <a:lnTo>
                  <a:pt x="2824899" y="2090229"/>
                </a:lnTo>
                <a:lnTo>
                  <a:pt x="2841066" y="2132774"/>
                </a:lnTo>
                <a:lnTo>
                  <a:pt x="2856598" y="2175624"/>
                </a:lnTo>
                <a:lnTo>
                  <a:pt x="2871495" y="2218779"/>
                </a:lnTo>
                <a:lnTo>
                  <a:pt x="2885770" y="2262213"/>
                </a:lnTo>
                <a:lnTo>
                  <a:pt x="2899397" y="2305926"/>
                </a:lnTo>
                <a:lnTo>
                  <a:pt x="2912376" y="2349931"/>
                </a:lnTo>
                <a:lnTo>
                  <a:pt x="2924708" y="2394204"/>
                </a:lnTo>
                <a:lnTo>
                  <a:pt x="2936379" y="2438743"/>
                </a:lnTo>
                <a:lnTo>
                  <a:pt x="2947378" y="2483535"/>
                </a:lnTo>
                <a:lnTo>
                  <a:pt x="2957715" y="2528595"/>
                </a:lnTo>
                <a:lnTo>
                  <a:pt x="2967380" y="2573909"/>
                </a:lnTo>
                <a:lnTo>
                  <a:pt x="2976359" y="2619464"/>
                </a:lnTo>
                <a:lnTo>
                  <a:pt x="2984652" y="2665247"/>
                </a:lnTo>
                <a:lnTo>
                  <a:pt x="2992247" y="2711285"/>
                </a:lnTo>
                <a:lnTo>
                  <a:pt x="2999155" y="2757538"/>
                </a:lnTo>
                <a:lnTo>
                  <a:pt x="3005353" y="2804007"/>
                </a:lnTo>
                <a:lnTo>
                  <a:pt x="3010852" y="2850705"/>
                </a:lnTo>
                <a:lnTo>
                  <a:pt x="3015627" y="2897619"/>
                </a:lnTo>
                <a:lnTo>
                  <a:pt x="3019691" y="2944723"/>
                </a:lnTo>
                <a:lnTo>
                  <a:pt x="3023019" y="2992043"/>
                </a:lnTo>
                <a:lnTo>
                  <a:pt x="3025622" y="3039554"/>
                </a:lnTo>
                <a:lnTo>
                  <a:pt x="3027489" y="3087255"/>
                </a:lnTo>
                <a:lnTo>
                  <a:pt x="3028607" y="3135134"/>
                </a:lnTo>
                <a:lnTo>
                  <a:pt x="3028924" y="3190862"/>
                </a:lnTo>
                <a:lnTo>
                  <a:pt x="3027591" y="3238576"/>
                </a:lnTo>
                <a:lnTo>
                  <a:pt x="3183674" y="3241141"/>
                </a:lnTo>
                <a:lnTo>
                  <a:pt x="3185007" y="319217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493388" y="2342916"/>
            <a:ext cx="5285105" cy="1854835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5300" dirty="0">
                <a:solidFill>
                  <a:srgbClr val="FFFFFF"/>
                </a:solidFill>
              </a:rPr>
              <a:t>Section</a:t>
            </a:r>
            <a:r>
              <a:rPr sz="5300" spc="-200" dirty="0">
                <a:solidFill>
                  <a:srgbClr val="FFFFFF"/>
                </a:solidFill>
              </a:rPr>
              <a:t> </a:t>
            </a:r>
            <a:r>
              <a:rPr sz="5300" spc="-50" dirty="0">
                <a:solidFill>
                  <a:srgbClr val="FFFFFF"/>
                </a:solidFill>
              </a:rPr>
              <a:t>3</a:t>
            </a:r>
            <a:endParaRPr sz="5300" dirty="0"/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5300" spc="-85" dirty="0">
                <a:solidFill>
                  <a:srgbClr val="FFFFFF"/>
                </a:solidFill>
              </a:rPr>
              <a:t>Using</a:t>
            </a:r>
            <a:r>
              <a:rPr sz="5300" spc="-335" dirty="0">
                <a:solidFill>
                  <a:srgbClr val="FFFFFF"/>
                </a:solidFill>
              </a:rPr>
              <a:t> </a:t>
            </a:r>
            <a:r>
              <a:rPr sz="5300" spc="195" dirty="0">
                <a:solidFill>
                  <a:srgbClr val="FFFFFF"/>
                </a:solidFill>
              </a:rPr>
              <a:t>the</a:t>
            </a:r>
            <a:r>
              <a:rPr sz="5300" spc="-330" dirty="0">
                <a:solidFill>
                  <a:srgbClr val="FFFFFF"/>
                </a:solidFill>
              </a:rPr>
              <a:t> </a:t>
            </a:r>
            <a:r>
              <a:rPr sz="5300" spc="-10" dirty="0">
                <a:solidFill>
                  <a:srgbClr val="FFFFFF"/>
                </a:solidFill>
              </a:rPr>
              <a:t>Blueprint</a:t>
            </a:r>
            <a:endParaRPr sz="5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F5CD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891</Words>
  <Application>Microsoft Office PowerPoint</Application>
  <PresentationFormat>Custom</PresentationFormat>
  <Paragraphs>83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Helvetica Neue</vt:lpstr>
      <vt:lpstr>Times New Roman</vt:lpstr>
      <vt:lpstr>Office Theme</vt:lpstr>
      <vt:lpstr>Australian Blueprint for Career Development</vt:lpstr>
      <vt:lpstr>Contents</vt:lpstr>
      <vt:lpstr>Section 1 Introduction to the Blueprint</vt:lpstr>
      <vt:lpstr>Aims of the Blueprint</vt:lpstr>
      <vt:lpstr>About the Blueprint</vt:lpstr>
      <vt:lpstr>Section 2 Elements of the Blueprint</vt:lpstr>
      <vt:lpstr>Career Management Competencies</vt:lpstr>
      <vt:lpstr>Developmental Phases</vt:lpstr>
      <vt:lpstr>Section 3 Using the Blueprint</vt:lpstr>
      <vt:lpstr>Performance Indicators</vt:lpstr>
      <vt:lpstr>Reviewing Resources</vt:lpstr>
      <vt:lpstr>Blueprint Practice Guides</vt:lpstr>
      <vt:lpstr>More Information</vt:lpstr>
      <vt:lpstr>Thank you. 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Australian Blueprint for Career Development</dc:title>
  <dc:creator>CICA</dc:creator>
  <cp:lastModifiedBy>BRUCE,Michael</cp:lastModifiedBy>
  <cp:revision>4</cp:revision>
  <dcterms:created xsi:type="dcterms:W3CDTF">2023-05-31T05:28:08Z</dcterms:created>
  <dcterms:modified xsi:type="dcterms:W3CDTF">2025-03-24T01:23:56Z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2023-05-28T00:00:00Z</vt:filetime>
  </property>
  <property fmtid="{D5CDD505-2E9C-101B-9397-08002B2CF9AE}" pid="3" name="Creator">
    <vt:lpwstr>Adobe InDesign 18.2 (Macintosh)</vt:lpwstr>
  </property>
  <property fmtid="{D5CDD505-2E9C-101B-9397-08002B2CF9AE}" pid="4" name="LastSaved">
    <vt:filetime>2023-05-31T00:00:00Z</vt:filetime>
  </property>
  <property fmtid="{D5CDD505-2E9C-101B-9397-08002B2CF9AE}" pid="5" name="Producer">
    <vt:lpwstr>Adobe PDF Library 17.0</vt:lpwstr>
  </property>
  <property fmtid="{D5CDD505-2E9C-101B-9397-08002B2CF9AE}" pid="6" name="MSIP_Label_79d889eb-932f-4752-8739-64d25806ef64_Enabled">
    <vt:lpwstr>true</vt:lpwstr>
  </property>
  <property fmtid="{D5CDD505-2E9C-101B-9397-08002B2CF9AE}" pid="7" name="MSIP_Label_79d889eb-932f-4752-8739-64d25806ef64_SetDate">
    <vt:lpwstr>2023-06-20T06:04:13Z</vt:lpwstr>
  </property>
  <property fmtid="{D5CDD505-2E9C-101B-9397-08002B2CF9AE}" pid="8" name="MSIP_Label_79d889eb-932f-4752-8739-64d25806ef64_Method">
    <vt:lpwstr>Privileged</vt:lpwstr>
  </property>
  <property fmtid="{D5CDD505-2E9C-101B-9397-08002B2CF9AE}" pid="9" name="MSIP_Label_79d889eb-932f-4752-8739-64d25806ef64_Name">
    <vt:lpwstr>79d889eb-932f-4752-8739-64d25806ef64</vt:lpwstr>
  </property>
  <property fmtid="{D5CDD505-2E9C-101B-9397-08002B2CF9AE}" pid="10" name="MSIP_Label_79d889eb-932f-4752-8739-64d25806ef64_SiteId">
    <vt:lpwstr>dd0cfd15-4558-4b12-8bad-ea26984fc417</vt:lpwstr>
  </property>
  <property fmtid="{D5CDD505-2E9C-101B-9397-08002B2CF9AE}" pid="11" name="MSIP_Label_79d889eb-932f-4752-8739-64d25806ef64_ActionId">
    <vt:lpwstr>c6399523-05e9-4101-b85d-89c25c079b9d</vt:lpwstr>
  </property>
  <property fmtid="{D5CDD505-2E9C-101B-9397-08002B2CF9AE}" pid="12" name="MSIP_Label_79d889eb-932f-4752-8739-64d25806ef64_ContentBits">
    <vt:lpwstr>0</vt:lpwstr>
  </property>
</Properties>
</file>